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C0B2CF-60B6-4F6B-984F-D5C23D33CC37}" v="42" dt="2019-11-24T20:26:34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Hartwich" userId="976c3f986e42fd11" providerId="LiveId" clId="{F5C0B2CF-60B6-4F6B-984F-D5C23D33CC37}"/>
    <pc:docChg chg="undo custSel mod addSld modSld">
      <pc:chgData name="Julia Hartwich" userId="976c3f986e42fd11" providerId="LiveId" clId="{F5C0B2CF-60B6-4F6B-984F-D5C23D33CC37}" dt="2019-11-24T20:27:08.002" v="1807" actId="732"/>
      <pc:docMkLst>
        <pc:docMk/>
      </pc:docMkLst>
      <pc:sldChg chg="delSp delDesignElem">
        <pc:chgData name="Julia Hartwich" userId="976c3f986e42fd11" providerId="LiveId" clId="{F5C0B2CF-60B6-4F6B-984F-D5C23D33CC37}" dt="2019-11-24T19:12:35.173" v="523"/>
        <pc:sldMkLst>
          <pc:docMk/>
          <pc:sldMk cId="1107310789" sldId="257"/>
        </pc:sldMkLst>
        <pc:spChg chg="del">
          <ac:chgData name="Julia Hartwich" userId="976c3f986e42fd11" providerId="LiveId" clId="{F5C0B2CF-60B6-4F6B-984F-D5C23D33CC37}" dt="2019-11-24T19:12:35.173" v="523"/>
          <ac:spMkLst>
            <pc:docMk/>
            <pc:sldMk cId="1107310789" sldId="257"/>
            <ac:spMk id="12" creationId="{A1DFCBE5-52C1-48A9-89CF-E7D68CCA1620}"/>
          </ac:spMkLst>
        </pc:spChg>
        <pc:spChg chg="del">
          <ac:chgData name="Julia Hartwich" userId="976c3f986e42fd11" providerId="LiveId" clId="{F5C0B2CF-60B6-4F6B-984F-D5C23D33CC37}" dt="2019-11-24T19:12:35.173" v="523"/>
          <ac:spMkLst>
            <pc:docMk/>
            <pc:sldMk cId="1107310789" sldId="257"/>
            <ac:spMk id="14" creationId="{06AB74CA-E76D-4922-91FE-A4AAF0487CE8}"/>
          </ac:spMkLst>
        </pc:spChg>
      </pc:sldChg>
      <pc:sldChg chg="addSp delSp modSp delDesignElem">
        <pc:chgData name="Julia Hartwich" userId="976c3f986e42fd11" providerId="LiveId" clId="{F5C0B2CF-60B6-4F6B-984F-D5C23D33CC37}" dt="2019-11-24T19:17:09.481" v="586" actId="20577"/>
        <pc:sldMkLst>
          <pc:docMk/>
          <pc:sldMk cId="2691466620" sldId="258"/>
        </pc:sldMkLst>
        <pc:spChg chg="mod">
          <ac:chgData name="Julia Hartwich" userId="976c3f986e42fd11" providerId="LiveId" clId="{F5C0B2CF-60B6-4F6B-984F-D5C23D33CC37}" dt="2019-11-24T19:17:09.481" v="586" actId="20577"/>
          <ac:spMkLst>
            <pc:docMk/>
            <pc:sldMk cId="2691466620" sldId="258"/>
            <ac:spMk id="3" creationId="{8FCD832A-484F-43D4-B427-1D006E08D2C0}"/>
          </ac:spMkLst>
        </pc:spChg>
        <pc:spChg chg="add">
          <ac:chgData name="Julia Hartwich" userId="976c3f986e42fd11" providerId="LiveId" clId="{F5C0B2CF-60B6-4F6B-984F-D5C23D33CC37}" dt="2019-11-24T19:13:10.392" v="525" actId="26606"/>
          <ac:spMkLst>
            <pc:docMk/>
            <pc:sldMk cId="2691466620" sldId="258"/>
            <ac:spMk id="5" creationId="{089A69AF-D57B-49B4-886C-D4A5DC194421}"/>
          </ac:spMkLst>
        </pc:spChg>
        <pc:spChg chg="add">
          <ac:chgData name="Julia Hartwich" userId="976c3f986e42fd11" providerId="LiveId" clId="{F5C0B2CF-60B6-4F6B-984F-D5C23D33CC37}" dt="2019-11-24T19:13:10.392" v="525" actId="26606"/>
          <ac:spMkLst>
            <pc:docMk/>
            <pc:sldMk cId="2691466620" sldId="258"/>
            <ac:spMk id="6" creationId="{CABDC08D-6093-4397-92D4-54D00E2BB1C2}"/>
          </ac:spMkLst>
        </pc:spChg>
        <pc:spChg chg="del">
          <ac:chgData name="Julia Hartwich" userId="976c3f986e42fd11" providerId="LiveId" clId="{F5C0B2CF-60B6-4F6B-984F-D5C23D33CC37}" dt="2019-11-24T19:12:35.173" v="523"/>
          <ac:spMkLst>
            <pc:docMk/>
            <pc:sldMk cId="2691466620" sldId="258"/>
            <ac:spMk id="8" creationId="{089A69AF-D57B-49B4-886C-D4A5DC194421}"/>
          </ac:spMkLst>
        </pc:spChg>
        <pc:spChg chg="del">
          <ac:chgData name="Julia Hartwich" userId="976c3f986e42fd11" providerId="LiveId" clId="{F5C0B2CF-60B6-4F6B-984F-D5C23D33CC37}" dt="2019-11-24T19:12:35.173" v="523"/>
          <ac:spMkLst>
            <pc:docMk/>
            <pc:sldMk cId="2691466620" sldId="258"/>
            <ac:spMk id="10" creationId="{CABDC08D-6093-4397-92D4-54D00E2BB1C2}"/>
          </ac:spMkLst>
        </pc:spChg>
      </pc:sldChg>
      <pc:sldChg chg="addSp delSp modSp delDesignElem">
        <pc:chgData name="Julia Hartwich" userId="976c3f986e42fd11" providerId="LiveId" clId="{F5C0B2CF-60B6-4F6B-984F-D5C23D33CC37}" dt="2019-11-24T19:17:52.301" v="601" actId="20577"/>
        <pc:sldMkLst>
          <pc:docMk/>
          <pc:sldMk cId="3307231010" sldId="259"/>
        </pc:sldMkLst>
        <pc:spChg chg="mod">
          <ac:chgData name="Julia Hartwich" userId="976c3f986e42fd11" providerId="LiveId" clId="{F5C0B2CF-60B6-4F6B-984F-D5C23D33CC37}" dt="2019-11-24T19:12:54.679" v="524" actId="26606"/>
          <ac:spMkLst>
            <pc:docMk/>
            <pc:sldMk cId="3307231010" sldId="259"/>
            <ac:spMk id="2" creationId="{C2132ABB-6EA3-4E3D-9FA4-D618C5BE3F13}"/>
          </ac:spMkLst>
        </pc:spChg>
        <pc:spChg chg="mod">
          <ac:chgData name="Julia Hartwich" userId="976c3f986e42fd11" providerId="LiveId" clId="{F5C0B2CF-60B6-4F6B-984F-D5C23D33CC37}" dt="2019-11-24T19:17:52.301" v="601" actId="20577"/>
          <ac:spMkLst>
            <pc:docMk/>
            <pc:sldMk cId="3307231010" sldId="259"/>
            <ac:spMk id="3" creationId="{AD01AE5A-5A4F-40E5-A701-39131FC501E0}"/>
          </ac:spMkLst>
        </pc:spChg>
        <pc:spChg chg="del">
          <ac:chgData name="Julia Hartwich" userId="976c3f986e42fd11" providerId="LiveId" clId="{F5C0B2CF-60B6-4F6B-984F-D5C23D33CC37}" dt="2019-11-24T19:12:35.173" v="523"/>
          <ac:spMkLst>
            <pc:docMk/>
            <pc:sldMk cId="3307231010" sldId="259"/>
            <ac:spMk id="8" creationId="{35C44DBB-AD7C-4682-B258-6367305D207B}"/>
          </ac:spMkLst>
        </pc:spChg>
        <pc:spChg chg="add">
          <ac:chgData name="Julia Hartwich" userId="976c3f986e42fd11" providerId="LiveId" clId="{F5C0B2CF-60B6-4F6B-984F-D5C23D33CC37}" dt="2019-11-24T19:12:54.679" v="524" actId="26606"/>
          <ac:spMkLst>
            <pc:docMk/>
            <pc:sldMk cId="3307231010" sldId="259"/>
            <ac:spMk id="12" creationId="{089A69AF-D57B-49B4-886C-D4A5DC194421}"/>
          </ac:spMkLst>
        </pc:spChg>
        <pc:spChg chg="add">
          <ac:chgData name="Julia Hartwich" userId="976c3f986e42fd11" providerId="LiveId" clId="{F5C0B2CF-60B6-4F6B-984F-D5C23D33CC37}" dt="2019-11-24T19:12:54.679" v="524" actId="26606"/>
          <ac:spMkLst>
            <pc:docMk/>
            <pc:sldMk cId="3307231010" sldId="259"/>
            <ac:spMk id="14" creationId="{CABDC08D-6093-4397-92D4-54D00E2BB1C2}"/>
          </ac:spMkLst>
        </pc:spChg>
        <pc:cxnChg chg="del">
          <ac:chgData name="Julia Hartwich" userId="976c3f986e42fd11" providerId="LiveId" clId="{F5C0B2CF-60B6-4F6B-984F-D5C23D33CC37}" dt="2019-11-24T19:12:35.173" v="523"/>
          <ac:cxnSpMkLst>
            <pc:docMk/>
            <pc:sldMk cId="3307231010" sldId="259"/>
            <ac:cxnSpMk id="10" creationId="{A1CED323-FAF0-4E0B-8717-FC1F468A28FE}"/>
          </ac:cxnSpMkLst>
        </pc:cxnChg>
      </pc:sldChg>
      <pc:sldChg chg="addSp delSp modSp add">
        <pc:chgData name="Julia Hartwich" userId="976c3f986e42fd11" providerId="LiveId" clId="{F5C0B2CF-60B6-4F6B-984F-D5C23D33CC37}" dt="2019-11-24T19:16:51.864" v="572" actId="167"/>
        <pc:sldMkLst>
          <pc:docMk/>
          <pc:sldMk cId="2918597478" sldId="260"/>
        </pc:sldMkLst>
        <pc:spChg chg="mod">
          <ac:chgData name="Julia Hartwich" userId="976c3f986e42fd11" providerId="LiveId" clId="{F5C0B2CF-60B6-4F6B-984F-D5C23D33CC37}" dt="2019-11-24T19:11:22.833" v="483" actId="20577"/>
          <ac:spMkLst>
            <pc:docMk/>
            <pc:sldMk cId="2918597478" sldId="260"/>
            <ac:spMk id="2" creationId="{BA5AC678-B23C-4009-8B54-9DA3248E0DBB}"/>
          </ac:spMkLst>
        </pc:spChg>
        <pc:spChg chg="add del mod">
          <ac:chgData name="Julia Hartwich" userId="976c3f986e42fd11" providerId="LiveId" clId="{F5C0B2CF-60B6-4F6B-984F-D5C23D33CC37}" dt="2019-11-24T19:12:28.568" v="519"/>
          <ac:spMkLst>
            <pc:docMk/>
            <pc:sldMk cId="2918597478" sldId="260"/>
            <ac:spMk id="13" creationId="{745A957D-31AD-4009-A57F-05EAAF745C18}"/>
          </ac:spMkLst>
        </pc:spChg>
        <pc:picChg chg="add mod">
          <ac:chgData name="Julia Hartwich" userId="976c3f986e42fd11" providerId="LiveId" clId="{F5C0B2CF-60B6-4F6B-984F-D5C23D33CC37}" dt="2019-11-24T19:14:42.913" v="559" actId="1076"/>
          <ac:picMkLst>
            <pc:docMk/>
            <pc:sldMk cId="2918597478" sldId="260"/>
            <ac:picMk id="4" creationId="{12435179-FE49-4557-AFD2-015967DB4955}"/>
          </ac:picMkLst>
        </pc:picChg>
        <pc:picChg chg="add del mod ord">
          <ac:chgData name="Julia Hartwich" userId="976c3f986e42fd11" providerId="LiveId" clId="{F5C0B2CF-60B6-4F6B-984F-D5C23D33CC37}" dt="2019-11-24T19:15:33.670" v="566" actId="478"/>
          <ac:picMkLst>
            <pc:docMk/>
            <pc:sldMk cId="2918597478" sldId="260"/>
            <ac:picMk id="6" creationId="{B51708A2-11D2-43A4-9D8C-137F28051817}"/>
          </ac:picMkLst>
        </pc:picChg>
        <pc:picChg chg="add mod">
          <ac:chgData name="Julia Hartwich" userId="976c3f986e42fd11" providerId="LiveId" clId="{F5C0B2CF-60B6-4F6B-984F-D5C23D33CC37}" dt="2019-11-24T19:15:12.134" v="565" actId="1076"/>
          <ac:picMkLst>
            <pc:docMk/>
            <pc:sldMk cId="2918597478" sldId="260"/>
            <ac:picMk id="8" creationId="{E3614A2C-B76D-4CB2-9075-7616FE423D69}"/>
          </ac:picMkLst>
        </pc:picChg>
        <pc:picChg chg="add mod">
          <ac:chgData name="Julia Hartwich" userId="976c3f986e42fd11" providerId="LiveId" clId="{F5C0B2CF-60B6-4F6B-984F-D5C23D33CC37}" dt="2019-11-24T19:15:12.134" v="565" actId="1076"/>
          <ac:picMkLst>
            <pc:docMk/>
            <pc:sldMk cId="2918597478" sldId="260"/>
            <ac:picMk id="10" creationId="{1F23AE4F-FF04-4C98-868A-612649D7B36E}"/>
          </ac:picMkLst>
        </pc:picChg>
        <pc:picChg chg="add mod ord">
          <ac:chgData name="Julia Hartwich" userId="976c3f986e42fd11" providerId="LiveId" clId="{F5C0B2CF-60B6-4F6B-984F-D5C23D33CC37}" dt="2019-11-24T19:16:51.864" v="572" actId="167"/>
          <ac:picMkLst>
            <pc:docMk/>
            <pc:sldMk cId="2918597478" sldId="260"/>
            <ac:picMk id="12" creationId="{F7B9BA63-10A2-4F9B-942F-2CFB664E7543}"/>
          </ac:picMkLst>
        </pc:picChg>
        <pc:picChg chg="add mod">
          <ac:chgData name="Julia Hartwich" userId="976c3f986e42fd11" providerId="LiveId" clId="{F5C0B2CF-60B6-4F6B-984F-D5C23D33CC37}" dt="2019-11-24T19:16:45.142" v="571" actId="1076"/>
          <ac:picMkLst>
            <pc:docMk/>
            <pc:sldMk cId="2918597478" sldId="260"/>
            <ac:picMk id="15" creationId="{18A2D12E-8FFB-4CA9-BE7D-A5A4786404D6}"/>
          </ac:picMkLst>
        </pc:picChg>
      </pc:sldChg>
      <pc:sldChg chg="addSp delSp modSp add mod setBg">
        <pc:chgData name="Julia Hartwich" userId="976c3f986e42fd11" providerId="LiveId" clId="{F5C0B2CF-60B6-4F6B-984F-D5C23D33CC37}" dt="2019-11-24T19:35:39.940" v="1515" actId="26606"/>
        <pc:sldMkLst>
          <pc:docMk/>
          <pc:sldMk cId="1193548249" sldId="261"/>
        </pc:sldMkLst>
        <pc:spChg chg="mod">
          <ac:chgData name="Julia Hartwich" userId="976c3f986e42fd11" providerId="LiveId" clId="{F5C0B2CF-60B6-4F6B-984F-D5C23D33CC37}" dt="2019-11-24T19:35:39.940" v="1515" actId="26606"/>
          <ac:spMkLst>
            <pc:docMk/>
            <pc:sldMk cId="1193548249" sldId="261"/>
            <ac:spMk id="2" creationId="{3D19BF4B-640D-45EC-BE11-02AF42BD41FF}"/>
          </ac:spMkLst>
        </pc:spChg>
        <pc:spChg chg="mod">
          <ac:chgData name="Julia Hartwich" userId="976c3f986e42fd11" providerId="LiveId" clId="{F5C0B2CF-60B6-4F6B-984F-D5C23D33CC37}" dt="2019-11-24T19:35:39.940" v="1515" actId="26606"/>
          <ac:spMkLst>
            <pc:docMk/>
            <pc:sldMk cId="1193548249" sldId="261"/>
            <ac:spMk id="3" creationId="{3F645E22-C9F5-4517-AAFB-D5F6B066EC73}"/>
          </ac:spMkLst>
        </pc:spChg>
        <pc:spChg chg="add del">
          <ac:chgData name="Julia Hartwich" userId="976c3f986e42fd11" providerId="LiveId" clId="{F5C0B2CF-60B6-4F6B-984F-D5C23D33CC37}" dt="2019-11-24T19:35:33.599" v="1514" actId="26606"/>
          <ac:spMkLst>
            <pc:docMk/>
            <pc:sldMk cId="1193548249" sldId="261"/>
            <ac:spMk id="8" creationId="{089A69AF-D57B-49B4-886C-D4A5DC194421}"/>
          </ac:spMkLst>
        </pc:spChg>
        <pc:spChg chg="add del">
          <ac:chgData name="Julia Hartwich" userId="976c3f986e42fd11" providerId="LiveId" clId="{F5C0B2CF-60B6-4F6B-984F-D5C23D33CC37}" dt="2019-11-24T19:35:33.599" v="1514" actId="26606"/>
          <ac:spMkLst>
            <pc:docMk/>
            <pc:sldMk cId="1193548249" sldId="261"/>
            <ac:spMk id="10" creationId="{68F2977E-E0AE-4EB4-A059-59E908EB862A}"/>
          </ac:spMkLst>
        </pc:spChg>
        <pc:spChg chg="add del">
          <ac:chgData name="Julia Hartwich" userId="976c3f986e42fd11" providerId="LiveId" clId="{F5C0B2CF-60B6-4F6B-984F-D5C23D33CC37}" dt="2019-11-24T19:35:39.940" v="1515" actId="26606"/>
          <ac:spMkLst>
            <pc:docMk/>
            <pc:sldMk cId="1193548249" sldId="261"/>
            <ac:spMk id="15" creationId="{089A69AF-D57B-49B4-886C-D4A5DC194421}"/>
          </ac:spMkLst>
        </pc:spChg>
        <pc:spChg chg="add del">
          <ac:chgData name="Julia Hartwich" userId="976c3f986e42fd11" providerId="LiveId" clId="{F5C0B2CF-60B6-4F6B-984F-D5C23D33CC37}" dt="2019-11-24T19:35:39.940" v="1515" actId="26606"/>
          <ac:spMkLst>
            <pc:docMk/>
            <pc:sldMk cId="1193548249" sldId="261"/>
            <ac:spMk id="17" creationId="{CABDC08D-6093-4397-92D4-54D00E2BB1C2}"/>
          </ac:spMkLst>
        </pc:spChg>
        <pc:spChg chg="add">
          <ac:chgData name="Julia Hartwich" userId="976c3f986e42fd11" providerId="LiveId" clId="{F5C0B2CF-60B6-4F6B-984F-D5C23D33CC37}" dt="2019-11-24T19:35:39.940" v="1515" actId="26606"/>
          <ac:spMkLst>
            <pc:docMk/>
            <pc:sldMk cId="1193548249" sldId="261"/>
            <ac:spMk id="22" creationId="{089A69AF-D57B-49B4-886C-D4A5DC194421}"/>
          </ac:spMkLst>
        </pc:spChg>
        <pc:spChg chg="add">
          <ac:chgData name="Julia Hartwich" userId="976c3f986e42fd11" providerId="LiveId" clId="{F5C0B2CF-60B6-4F6B-984F-D5C23D33CC37}" dt="2019-11-24T19:35:39.940" v="1515" actId="26606"/>
          <ac:spMkLst>
            <pc:docMk/>
            <pc:sldMk cId="1193548249" sldId="261"/>
            <ac:spMk id="24" creationId="{68F2977E-E0AE-4EB4-A059-59E908EB862A}"/>
          </ac:spMkLst>
        </pc:spChg>
      </pc:sldChg>
      <pc:sldChg chg="addSp delSp modSp add mod setBg modAnim">
        <pc:chgData name="Julia Hartwich" userId="976c3f986e42fd11" providerId="LiveId" clId="{F5C0B2CF-60B6-4F6B-984F-D5C23D33CC37}" dt="2019-11-24T19:34:30.155" v="1513"/>
        <pc:sldMkLst>
          <pc:docMk/>
          <pc:sldMk cId="719218404" sldId="262"/>
        </pc:sldMkLst>
        <pc:spChg chg="mod">
          <ac:chgData name="Julia Hartwich" userId="976c3f986e42fd11" providerId="LiveId" clId="{F5C0B2CF-60B6-4F6B-984F-D5C23D33CC37}" dt="2019-11-24T19:27:48.893" v="1469" actId="26606"/>
          <ac:spMkLst>
            <pc:docMk/>
            <pc:sldMk cId="719218404" sldId="262"/>
            <ac:spMk id="2" creationId="{F9E3F20F-2144-49FE-8C18-63A342F3832D}"/>
          </ac:spMkLst>
        </pc:spChg>
        <pc:spChg chg="del mod">
          <ac:chgData name="Julia Hartwich" userId="976c3f986e42fd11" providerId="LiveId" clId="{F5C0B2CF-60B6-4F6B-984F-D5C23D33CC37}" dt="2019-11-24T19:27:48.893" v="1469" actId="26606"/>
          <ac:spMkLst>
            <pc:docMk/>
            <pc:sldMk cId="719218404" sldId="262"/>
            <ac:spMk id="3" creationId="{7CE4F07A-8C8C-4791-AF91-FD2B68DF3ECE}"/>
          </ac:spMkLst>
        </pc:spChg>
        <pc:graphicFrameChg chg="add mod">
          <ac:chgData name="Julia Hartwich" userId="976c3f986e42fd11" providerId="LiveId" clId="{F5C0B2CF-60B6-4F6B-984F-D5C23D33CC37}" dt="2019-11-24T19:29:40.123" v="1474"/>
          <ac:graphicFrameMkLst>
            <pc:docMk/>
            <pc:sldMk cId="719218404" sldId="262"/>
            <ac:graphicFrameMk id="5" creationId="{DAEABFEA-11A9-4B59-8572-9884E885D876}"/>
          </ac:graphicFrameMkLst>
        </pc:graphicFrameChg>
      </pc:sldChg>
      <pc:sldChg chg="addSp delSp modSp add mod setBg">
        <pc:chgData name="Julia Hartwich" userId="976c3f986e42fd11" providerId="LiveId" clId="{F5C0B2CF-60B6-4F6B-984F-D5C23D33CC37}" dt="2019-11-24T20:25:23.513" v="1714" actId="12789"/>
        <pc:sldMkLst>
          <pc:docMk/>
          <pc:sldMk cId="1396240353" sldId="263"/>
        </pc:sldMkLst>
        <pc:spChg chg="mod ord">
          <ac:chgData name="Julia Hartwich" userId="976c3f986e42fd11" providerId="LiveId" clId="{F5C0B2CF-60B6-4F6B-984F-D5C23D33CC37}" dt="2019-11-24T19:45:34.932" v="1659" actId="26606"/>
          <ac:spMkLst>
            <pc:docMk/>
            <pc:sldMk cId="1396240353" sldId="263"/>
            <ac:spMk id="2" creationId="{7CA3EE04-2A14-4AB8-96DA-834E910FA02E}"/>
          </ac:spMkLst>
        </pc:spChg>
        <pc:spChg chg="mod ord">
          <ac:chgData name="Julia Hartwich" userId="976c3f986e42fd11" providerId="LiveId" clId="{F5C0B2CF-60B6-4F6B-984F-D5C23D33CC37}" dt="2019-11-24T19:45:34.932" v="1659" actId="26606"/>
          <ac:spMkLst>
            <pc:docMk/>
            <pc:sldMk cId="1396240353" sldId="263"/>
            <ac:spMk id="3" creationId="{157003D2-4DA0-4153-8A53-F9B7B932E39C}"/>
          </ac:spMkLst>
        </pc:spChg>
        <pc:spChg chg="add del">
          <ac:chgData name="Julia Hartwich" userId="976c3f986e42fd11" providerId="LiveId" clId="{F5C0B2CF-60B6-4F6B-984F-D5C23D33CC37}" dt="2019-11-24T19:45:34.932" v="1659" actId="26606"/>
          <ac:spMkLst>
            <pc:docMk/>
            <pc:sldMk cId="1396240353" sldId="263"/>
            <ac:spMk id="18" creationId="{E158B155-2870-4844-B295-BF04F38497F2}"/>
          </ac:spMkLst>
        </pc:spChg>
        <pc:spChg chg="add del">
          <ac:chgData name="Julia Hartwich" userId="976c3f986e42fd11" providerId="LiveId" clId="{F5C0B2CF-60B6-4F6B-984F-D5C23D33CC37}" dt="2019-11-24T19:45:34.932" v="1659" actId="26606"/>
          <ac:spMkLst>
            <pc:docMk/>
            <pc:sldMk cId="1396240353" sldId="263"/>
            <ac:spMk id="20" creationId="{8EC6859F-6DE0-454C-AF7C-3CEC5E54120D}"/>
          </ac:spMkLst>
        </pc:spChg>
        <pc:spChg chg="add del">
          <ac:chgData name="Julia Hartwich" userId="976c3f986e42fd11" providerId="LiveId" clId="{F5C0B2CF-60B6-4F6B-984F-D5C23D33CC37}" dt="2019-11-24T19:45:34.932" v="1659" actId="26606"/>
          <ac:spMkLst>
            <pc:docMk/>
            <pc:sldMk cId="1396240353" sldId="263"/>
            <ac:spMk id="22" creationId="{B54A185E-16AF-4E1A-9E7F-1414E2A34920}"/>
          </ac:spMkLst>
        </pc:spChg>
        <pc:spChg chg="add del">
          <ac:chgData name="Julia Hartwich" userId="976c3f986e42fd11" providerId="LiveId" clId="{F5C0B2CF-60B6-4F6B-984F-D5C23D33CC37}" dt="2019-11-24T19:45:14.160" v="1646" actId="26606"/>
          <ac:spMkLst>
            <pc:docMk/>
            <pc:sldMk cId="1396240353" sldId="263"/>
            <ac:spMk id="27" creationId="{A1DFCBE5-52C1-48A9-89CF-E7D68CCA1620}"/>
          </ac:spMkLst>
        </pc:spChg>
        <pc:spChg chg="add del">
          <ac:chgData name="Julia Hartwich" userId="976c3f986e42fd11" providerId="LiveId" clId="{F5C0B2CF-60B6-4F6B-984F-D5C23D33CC37}" dt="2019-11-24T19:45:14.160" v="1646" actId="26606"/>
          <ac:spMkLst>
            <pc:docMk/>
            <pc:sldMk cId="1396240353" sldId="263"/>
            <ac:spMk id="29" creationId="{06AB74CA-E76D-4922-91FE-A4AAF0487CE8}"/>
          </ac:spMkLst>
        </pc:spChg>
        <pc:spChg chg="add del">
          <ac:chgData name="Julia Hartwich" userId="976c3f986e42fd11" providerId="LiveId" clId="{F5C0B2CF-60B6-4F6B-984F-D5C23D33CC37}" dt="2019-11-24T19:45:15.176" v="1648" actId="26606"/>
          <ac:spMkLst>
            <pc:docMk/>
            <pc:sldMk cId="1396240353" sldId="263"/>
            <ac:spMk id="31" creationId="{5C2AC00E-795B-4042-8AE5-AB81D1038E79}"/>
          </ac:spMkLst>
        </pc:spChg>
        <pc:spChg chg="add del">
          <ac:chgData name="Julia Hartwich" userId="976c3f986e42fd11" providerId="LiveId" clId="{F5C0B2CF-60B6-4F6B-984F-D5C23D33CC37}" dt="2019-11-24T19:45:15.176" v="1648" actId="26606"/>
          <ac:spMkLst>
            <pc:docMk/>
            <pc:sldMk cId="1396240353" sldId="263"/>
            <ac:spMk id="32" creationId="{11114F18-D12D-43C6-895F-5BA92C290CC1}"/>
          </ac:spMkLst>
        </pc:spChg>
        <pc:spChg chg="add del">
          <ac:chgData name="Julia Hartwich" userId="976c3f986e42fd11" providerId="LiveId" clId="{F5C0B2CF-60B6-4F6B-984F-D5C23D33CC37}" dt="2019-11-24T19:45:15.176" v="1648" actId="26606"/>
          <ac:spMkLst>
            <pc:docMk/>
            <pc:sldMk cId="1396240353" sldId="263"/>
            <ac:spMk id="33" creationId="{3BC50DD1-DD7D-4E46-87FA-488D20EFD990}"/>
          </ac:spMkLst>
        </pc:spChg>
        <pc:spChg chg="add del">
          <ac:chgData name="Julia Hartwich" userId="976c3f986e42fd11" providerId="LiveId" clId="{F5C0B2CF-60B6-4F6B-984F-D5C23D33CC37}" dt="2019-11-24T19:45:15.938" v="1650" actId="26606"/>
          <ac:spMkLst>
            <pc:docMk/>
            <pc:sldMk cId="1396240353" sldId="263"/>
            <ac:spMk id="35" creationId="{A1DFCBE5-52C1-48A9-89CF-E7D68CCA1620}"/>
          </ac:spMkLst>
        </pc:spChg>
        <pc:spChg chg="add del">
          <ac:chgData name="Julia Hartwich" userId="976c3f986e42fd11" providerId="LiveId" clId="{F5C0B2CF-60B6-4F6B-984F-D5C23D33CC37}" dt="2019-11-24T19:45:15.938" v="1650" actId="26606"/>
          <ac:spMkLst>
            <pc:docMk/>
            <pc:sldMk cId="1396240353" sldId="263"/>
            <ac:spMk id="36" creationId="{06AB74CA-E76D-4922-91FE-A4AAF0487CE8}"/>
          </ac:spMkLst>
        </pc:spChg>
        <pc:spChg chg="add del">
          <ac:chgData name="Julia Hartwich" userId="976c3f986e42fd11" providerId="LiveId" clId="{F5C0B2CF-60B6-4F6B-984F-D5C23D33CC37}" dt="2019-11-24T19:45:18.516" v="1652" actId="26606"/>
          <ac:spMkLst>
            <pc:docMk/>
            <pc:sldMk cId="1396240353" sldId="263"/>
            <ac:spMk id="38" creationId="{70FFA424-278D-4545-90BA-07151469E528}"/>
          </ac:spMkLst>
        </pc:spChg>
        <pc:spChg chg="add del">
          <ac:chgData name="Julia Hartwich" userId="976c3f986e42fd11" providerId="LiveId" clId="{F5C0B2CF-60B6-4F6B-984F-D5C23D33CC37}" dt="2019-11-24T19:45:18.516" v="1652" actId="26606"/>
          <ac:spMkLst>
            <pc:docMk/>
            <pc:sldMk cId="1396240353" sldId="263"/>
            <ac:spMk id="39" creationId="{36F99849-52C1-4A2D-B890-BAEBCD552AE5}"/>
          </ac:spMkLst>
        </pc:spChg>
        <pc:spChg chg="add del">
          <ac:chgData name="Julia Hartwich" userId="976c3f986e42fd11" providerId="LiveId" clId="{F5C0B2CF-60B6-4F6B-984F-D5C23D33CC37}" dt="2019-11-24T19:45:26.451" v="1654" actId="26606"/>
          <ac:spMkLst>
            <pc:docMk/>
            <pc:sldMk cId="1396240353" sldId="263"/>
            <ac:spMk id="41" creationId="{A1DFCBE5-52C1-48A9-89CF-E7D68CCA1620}"/>
          </ac:spMkLst>
        </pc:spChg>
        <pc:spChg chg="add del">
          <ac:chgData name="Julia Hartwich" userId="976c3f986e42fd11" providerId="LiveId" clId="{F5C0B2CF-60B6-4F6B-984F-D5C23D33CC37}" dt="2019-11-24T19:45:26.451" v="1654" actId="26606"/>
          <ac:spMkLst>
            <pc:docMk/>
            <pc:sldMk cId="1396240353" sldId="263"/>
            <ac:spMk id="42" creationId="{06AB74CA-E76D-4922-91FE-A4AAF0487CE8}"/>
          </ac:spMkLst>
        </pc:spChg>
        <pc:spChg chg="add del">
          <ac:chgData name="Julia Hartwich" userId="976c3f986e42fd11" providerId="LiveId" clId="{F5C0B2CF-60B6-4F6B-984F-D5C23D33CC37}" dt="2019-11-24T19:45:31.522" v="1656" actId="26606"/>
          <ac:spMkLst>
            <pc:docMk/>
            <pc:sldMk cId="1396240353" sldId="263"/>
            <ac:spMk id="44" creationId="{11114F18-D12D-43C6-895F-5BA92C290CC1}"/>
          </ac:spMkLst>
        </pc:spChg>
        <pc:spChg chg="add del">
          <ac:chgData name="Julia Hartwich" userId="976c3f986e42fd11" providerId="LiveId" clId="{F5C0B2CF-60B6-4F6B-984F-D5C23D33CC37}" dt="2019-11-24T19:45:31.522" v="1656" actId="26606"/>
          <ac:spMkLst>
            <pc:docMk/>
            <pc:sldMk cId="1396240353" sldId="263"/>
            <ac:spMk id="45" creationId="{3BC50DD1-DD7D-4E46-87FA-488D20EFD990}"/>
          </ac:spMkLst>
        </pc:spChg>
        <pc:spChg chg="add del">
          <ac:chgData name="Julia Hartwich" userId="976c3f986e42fd11" providerId="LiveId" clId="{F5C0B2CF-60B6-4F6B-984F-D5C23D33CC37}" dt="2019-11-24T19:45:31.522" v="1656" actId="26606"/>
          <ac:spMkLst>
            <pc:docMk/>
            <pc:sldMk cId="1396240353" sldId="263"/>
            <ac:spMk id="46" creationId="{5C2AC00E-795B-4042-8AE5-AB81D1038E79}"/>
          </ac:spMkLst>
        </pc:spChg>
        <pc:spChg chg="add del">
          <ac:chgData name="Julia Hartwich" userId="976c3f986e42fd11" providerId="LiveId" clId="{F5C0B2CF-60B6-4F6B-984F-D5C23D33CC37}" dt="2019-11-24T19:45:34.917" v="1658" actId="26606"/>
          <ac:spMkLst>
            <pc:docMk/>
            <pc:sldMk cId="1396240353" sldId="263"/>
            <ac:spMk id="48" creationId="{11114F18-D12D-43C6-895F-5BA92C290CC1}"/>
          </ac:spMkLst>
        </pc:spChg>
        <pc:spChg chg="add">
          <ac:chgData name="Julia Hartwich" userId="976c3f986e42fd11" providerId="LiveId" clId="{F5C0B2CF-60B6-4F6B-984F-D5C23D33CC37}" dt="2019-11-24T19:45:34.932" v="1659" actId="26606"/>
          <ac:spMkLst>
            <pc:docMk/>
            <pc:sldMk cId="1396240353" sldId="263"/>
            <ac:spMk id="53" creationId="{A1DFCBE5-52C1-48A9-89CF-E7D68CCA1620}"/>
          </ac:spMkLst>
        </pc:spChg>
        <pc:spChg chg="add">
          <ac:chgData name="Julia Hartwich" userId="976c3f986e42fd11" providerId="LiveId" clId="{F5C0B2CF-60B6-4F6B-984F-D5C23D33CC37}" dt="2019-11-24T19:45:34.932" v="1659" actId="26606"/>
          <ac:spMkLst>
            <pc:docMk/>
            <pc:sldMk cId="1396240353" sldId="263"/>
            <ac:spMk id="54" creationId="{06AB74CA-E76D-4922-91FE-A4AAF0487CE8}"/>
          </ac:spMkLst>
        </pc:spChg>
        <pc:grpChg chg="add del">
          <ac:chgData name="Julia Hartwich" userId="976c3f986e42fd11" providerId="LiveId" clId="{F5C0B2CF-60B6-4F6B-984F-D5C23D33CC37}" dt="2019-11-24T19:45:34.917" v="1658" actId="26606"/>
          <ac:grpSpMkLst>
            <pc:docMk/>
            <pc:sldMk cId="1396240353" sldId="263"/>
            <ac:grpSpMk id="49" creationId="{DE2DD4A6-DC96-421E-9E1C-7CD0D26814F8}"/>
          </ac:grpSpMkLst>
        </pc:grpChg>
        <pc:picChg chg="add mod ord">
          <ac:chgData name="Julia Hartwich" userId="976c3f986e42fd11" providerId="LiveId" clId="{F5C0B2CF-60B6-4F6B-984F-D5C23D33CC37}" dt="2019-11-24T20:25:23.513" v="1714" actId="12789"/>
          <ac:picMkLst>
            <pc:docMk/>
            <pc:sldMk cId="1396240353" sldId="263"/>
            <ac:picMk id="5" creationId="{B4172F47-E35A-4A16-AF24-A6BC95EA1826}"/>
          </ac:picMkLst>
        </pc:picChg>
        <pc:picChg chg="add mod">
          <ac:chgData name="Julia Hartwich" userId="976c3f986e42fd11" providerId="LiveId" clId="{F5C0B2CF-60B6-4F6B-984F-D5C23D33CC37}" dt="2019-11-24T20:25:19.881" v="1713" actId="12789"/>
          <ac:picMkLst>
            <pc:docMk/>
            <pc:sldMk cId="1396240353" sldId="263"/>
            <ac:picMk id="6" creationId="{A7E14D1C-1962-445C-BE64-4673B5DAC214}"/>
          </ac:picMkLst>
        </pc:picChg>
        <pc:picChg chg="add mod ord">
          <ac:chgData name="Julia Hartwich" userId="976c3f986e42fd11" providerId="LiveId" clId="{F5C0B2CF-60B6-4F6B-984F-D5C23D33CC37}" dt="2019-11-24T20:25:19.881" v="1713" actId="12789"/>
          <ac:picMkLst>
            <pc:docMk/>
            <pc:sldMk cId="1396240353" sldId="263"/>
            <ac:picMk id="7" creationId="{18B8789D-F189-4363-940D-F3562D95A953}"/>
          </ac:picMkLst>
        </pc:picChg>
        <pc:picChg chg="add mod ord">
          <ac:chgData name="Julia Hartwich" userId="976c3f986e42fd11" providerId="LiveId" clId="{F5C0B2CF-60B6-4F6B-984F-D5C23D33CC37}" dt="2019-11-24T20:25:23.513" v="1714" actId="12789"/>
          <ac:picMkLst>
            <pc:docMk/>
            <pc:sldMk cId="1396240353" sldId="263"/>
            <ac:picMk id="9" creationId="{C64D60D5-929C-45F0-BE00-F8F7B8C9D338}"/>
          </ac:picMkLst>
        </pc:picChg>
        <pc:picChg chg="add mod">
          <ac:chgData name="Julia Hartwich" userId="976c3f986e42fd11" providerId="LiveId" clId="{F5C0B2CF-60B6-4F6B-984F-D5C23D33CC37}" dt="2019-11-24T20:25:23.513" v="1714" actId="12789"/>
          <ac:picMkLst>
            <pc:docMk/>
            <pc:sldMk cId="1396240353" sldId="263"/>
            <ac:picMk id="10" creationId="{765421A7-3B06-4AB8-9C30-E58955B4BD98}"/>
          </ac:picMkLst>
        </pc:picChg>
        <pc:picChg chg="add del mod ord">
          <ac:chgData name="Julia Hartwich" userId="976c3f986e42fd11" providerId="LiveId" clId="{F5C0B2CF-60B6-4F6B-984F-D5C23D33CC37}" dt="2019-11-24T20:24:25.465" v="1697" actId="478"/>
          <ac:picMkLst>
            <pc:docMk/>
            <pc:sldMk cId="1396240353" sldId="263"/>
            <ac:picMk id="11" creationId="{C350400B-A0E0-48CF-9EEE-55ED82D8508B}"/>
          </ac:picMkLst>
        </pc:picChg>
        <pc:picChg chg="add mod">
          <ac:chgData name="Julia Hartwich" userId="976c3f986e42fd11" providerId="LiveId" clId="{F5C0B2CF-60B6-4F6B-984F-D5C23D33CC37}" dt="2019-11-24T20:25:19.881" v="1713" actId="12789"/>
          <ac:picMkLst>
            <pc:docMk/>
            <pc:sldMk cId="1396240353" sldId="263"/>
            <ac:picMk id="13" creationId="{86ED974B-DFB6-48A2-9DE0-63A9D239C5AC}"/>
          </ac:picMkLst>
        </pc:picChg>
        <pc:picChg chg="add del mod">
          <ac:chgData name="Julia Hartwich" userId="976c3f986e42fd11" providerId="LiveId" clId="{F5C0B2CF-60B6-4F6B-984F-D5C23D33CC37}" dt="2019-11-24T20:24:07.810" v="1692" actId="478"/>
          <ac:picMkLst>
            <pc:docMk/>
            <pc:sldMk cId="1396240353" sldId="263"/>
            <ac:picMk id="15" creationId="{1416A229-AB06-4E79-BCEA-1B053B9EB374}"/>
          </ac:picMkLst>
        </pc:picChg>
      </pc:sldChg>
      <pc:sldChg chg="addSp modSp add mod setBg setClrOvrMap">
        <pc:chgData name="Julia Hartwich" userId="976c3f986e42fd11" providerId="LiveId" clId="{F5C0B2CF-60B6-4F6B-984F-D5C23D33CC37}" dt="2019-11-24T20:26:17.618" v="1795" actId="26606"/>
        <pc:sldMkLst>
          <pc:docMk/>
          <pc:sldMk cId="1665243700" sldId="264"/>
        </pc:sldMkLst>
        <pc:spChg chg="mod">
          <ac:chgData name="Julia Hartwich" userId="976c3f986e42fd11" providerId="LiveId" clId="{F5C0B2CF-60B6-4F6B-984F-D5C23D33CC37}" dt="2019-11-24T20:26:17.618" v="1795" actId="26606"/>
          <ac:spMkLst>
            <pc:docMk/>
            <pc:sldMk cId="1665243700" sldId="264"/>
            <ac:spMk id="2" creationId="{9C079AEE-55AD-49D0-92C3-C45E06FC975E}"/>
          </ac:spMkLst>
        </pc:spChg>
        <pc:spChg chg="mod">
          <ac:chgData name="Julia Hartwich" userId="976c3f986e42fd11" providerId="LiveId" clId="{F5C0B2CF-60B6-4F6B-984F-D5C23D33CC37}" dt="2019-11-24T20:26:17.618" v="1795" actId="26606"/>
          <ac:spMkLst>
            <pc:docMk/>
            <pc:sldMk cId="1665243700" sldId="264"/>
            <ac:spMk id="3" creationId="{A97F7E91-2B97-4722-A435-604A5D4E5F81}"/>
          </ac:spMkLst>
        </pc:spChg>
        <pc:spChg chg="add">
          <ac:chgData name="Julia Hartwich" userId="976c3f986e42fd11" providerId="LiveId" clId="{F5C0B2CF-60B6-4F6B-984F-D5C23D33CC37}" dt="2019-11-24T20:26:17.618" v="1795" actId="26606"/>
          <ac:spMkLst>
            <pc:docMk/>
            <pc:sldMk cId="1665243700" sldId="264"/>
            <ac:spMk id="8" creationId="{8775F366-526C-4C42-8931-696FFE8AA517}"/>
          </ac:spMkLst>
        </pc:spChg>
        <pc:spChg chg="add">
          <ac:chgData name="Julia Hartwich" userId="976c3f986e42fd11" providerId="LiveId" clId="{F5C0B2CF-60B6-4F6B-984F-D5C23D33CC37}" dt="2019-11-24T20:26:17.618" v="1795" actId="26606"/>
          <ac:spMkLst>
            <pc:docMk/>
            <pc:sldMk cId="1665243700" sldId="264"/>
            <ac:spMk id="10" creationId="{597EA66B-2AAB-42B0-9F9D-38920D8D82D7}"/>
          </ac:spMkLst>
        </pc:spChg>
        <pc:spChg chg="add">
          <ac:chgData name="Julia Hartwich" userId="976c3f986e42fd11" providerId="LiveId" clId="{F5C0B2CF-60B6-4F6B-984F-D5C23D33CC37}" dt="2019-11-24T20:26:17.618" v="1795" actId="26606"/>
          <ac:spMkLst>
            <pc:docMk/>
            <pc:sldMk cId="1665243700" sldId="264"/>
            <ac:spMk id="12" creationId="{D360EBE3-31BB-422F-AA87-FA3873DAE484}"/>
          </ac:spMkLst>
        </pc:spChg>
      </pc:sldChg>
      <pc:sldChg chg="addSp delSp modSp add mod setBg">
        <pc:chgData name="Julia Hartwich" userId="976c3f986e42fd11" providerId="LiveId" clId="{F5C0B2CF-60B6-4F6B-984F-D5C23D33CC37}" dt="2019-11-24T20:27:08.002" v="1807" actId="732"/>
        <pc:sldMkLst>
          <pc:docMk/>
          <pc:sldMk cId="380112070" sldId="265"/>
        </pc:sldMkLst>
        <pc:spChg chg="del">
          <ac:chgData name="Julia Hartwich" userId="976c3f986e42fd11" providerId="LiveId" clId="{F5C0B2CF-60B6-4F6B-984F-D5C23D33CC37}" dt="2019-11-24T20:26:55.232" v="1805" actId="26606"/>
          <ac:spMkLst>
            <pc:docMk/>
            <pc:sldMk cId="380112070" sldId="265"/>
            <ac:spMk id="2" creationId="{3AD1451F-E76B-4F1E-BA15-748EBA68452F}"/>
          </ac:spMkLst>
        </pc:spChg>
        <pc:spChg chg="del">
          <ac:chgData name="Julia Hartwich" userId="976c3f986e42fd11" providerId="LiveId" clId="{F5C0B2CF-60B6-4F6B-984F-D5C23D33CC37}" dt="2019-11-24T20:26:34.903" v="1797"/>
          <ac:spMkLst>
            <pc:docMk/>
            <pc:sldMk cId="380112070" sldId="265"/>
            <ac:spMk id="3" creationId="{2191FC36-00F2-4573-9BCF-5440076919FF}"/>
          </ac:spMkLst>
        </pc:spChg>
        <pc:picChg chg="add mod modCrop">
          <ac:chgData name="Julia Hartwich" userId="976c3f986e42fd11" providerId="LiveId" clId="{F5C0B2CF-60B6-4F6B-984F-D5C23D33CC37}" dt="2019-11-24T20:27:08.002" v="1807" actId="732"/>
          <ac:picMkLst>
            <pc:docMk/>
            <pc:sldMk cId="380112070" sldId="265"/>
            <ac:picMk id="5" creationId="{6FC58947-E718-4074-A1A1-5B954485714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95262-E12C-4621-8982-2875E618139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A7C8E9F-A9D6-4E85-9FA1-352C732BD435}">
      <dgm:prSet/>
      <dgm:spPr/>
      <dgm:t>
        <a:bodyPr/>
        <a:lstStyle/>
        <a:p>
          <a:r>
            <a:rPr lang="de-DE" dirty="0"/>
            <a:t>Ansicht mit allen Ideen gleichzeitig</a:t>
          </a:r>
          <a:endParaRPr lang="en-US" dirty="0"/>
        </a:p>
      </dgm:t>
    </dgm:pt>
    <dgm:pt modelId="{22295FF7-AE8B-4DB5-BE3A-495D0084A3EF}" type="parTrans" cxnId="{BB13D26B-163C-442E-9B01-9612BF96A701}">
      <dgm:prSet/>
      <dgm:spPr/>
      <dgm:t>
        <a:bodyPr/>
        <a:lstStyle/>
        <a:p>
          <a:endParaRPr lang="en-US"/>
        </a:p>
      </dgm:t>
    </dgm:pt>
    <dgm:pt modelId="{BE59DF9D-1511-404C-9A32-62888766B5D3}" type="sibTrans" cxnId="{BB13D26B-163C-442E-9B01-9612BF96A701}">
      <dgm:prSet/>
      <dgm:spPr/>
      <dgm:t>
        <a:bodyPr/>
        <a:lstStyle/>
        <a:p>
          <a:endParaRPr lang="en-US"/>
        </a:p>
      </dgm:t>
    </dgm:pt>
    <dgm:pt modelId="{9CDEF594-C862-4CD4-8788-BA467E53CD5D}">
      <dgm:prSet/>
      <dgm:spPr/>
      <dgm:t>
        <a:bodyPr/>
        <a:lstStyle/>
        <a:p>
          <a:r>
            <a:rPr lang="de-DE"/>
            <a:t>Pro Zelle mehrere Zeilen ermöglichen und Umbruch per „Enter“</a:t>
          </a:r>
          <a:endParaRPr lang="en-US"/>
        </a:p>
      </dgm:t>
    </dgm:pt>
    <dgm:pt modelId="{76AFB749-7567-488A-A967-565DB10A0818}" type="parTrans" cxnId="{80D23160-91D0-4C4B-8505-7F502CB5071D}">
      <dgm:prSet/>
      <dgm:spPr/>
      <dgm:t>
        <a:bodyPr/>
        <a:lstStyle/>
        <a:p>
          <a:endParaRPr lang="en-US"/>
        </a:p>
      </dgm:t>
    </dgm:pt>
    <dgm:pt modelId="{9F034290-0EBE-4119-8967-237F8DC50BA9}" type="sibTrans" cxnId="{80D23160-91D0-4C4B-8505-7F502CB5071D}">
      <dgm:prSet/>
      <dgm:spPr/>
      <dgm:t>
        <a:bodyPr/>
        <a:lstStyle/>
        <a:p>
          <a:endParaRPr lang="en-US"/>
        </a:p>
      </dgm:t>
    </dgm:pt>
    <dgm:pt modelId="{7CCDEEC1-CADF-4150-BE79-5D840A41557B}">
      <dgm:prSet/>
      <dgm:spPr/>
      <dgm:t>
        <a:bodyPr/>
        <a:lstStyle/>
        <a:p>
          <a:r>
            <a:rPr lang="de-DE"/>
            <a:t>Fragestellung schon vorher anzeigen, damit man sich im Vorfeld schon Gedanken dazu machen kann</a:t>
          </a:r>
          <a:endParaRPr lang="en-US"/>
        </a:p>
      </dgm:t>
    </dgm:pt>
    <dgm:pt modelId="{9D9E9709-D7B7-49E2-802E-BD356AE0539C}" type="parTrans" cxnId="{29BB1A98-D1D8-464B-9333-A440065DAC97}">
      <dgm:prSet/>
      <dgm:spPr/>
      <dgm:t>
        <a:bodyPr/>
        <a:lstStyle/>
        <a:p>
          <a:endParaRPr lang="en-US"/>
        </a:p>
      </dgm:t>
    </dgm:pt>
    <dgm:pt modelId="{05CAE771-4465-46F4-AB5D-5D9A33B3E6B9}" type="sibTrans" cxnId="{29BB1A98-D1D8-464B-9333-A440065DAC97}">
      <dgm:prSet/>
      <dgm:spPr/>
      <dgm:t>
        <a:bodyPr/>
        <a:lstStyle/>
        <a:p>
          <a:endParaRPr lang="en-US"/>
        </a:p>
      </dgm:t>
    </dgm:pt>
    <dgm:pt modelId="{7A999F8F-DD46-4BF8-B095-A50A39D78C51}">
      <dgm:prSet/>
      <dgm:spPr/>
      <dgm:t>
        <a:bodyPr/>
        <a:lstStyle/>
        <a:p>
          <a:r>
            <a:rPr lang="de-DE"/>
            <a:t>Extra Zeit zum Lesen geben (am besten mit jeder Runde mehr)</a:t>
          </a:r>
          <a:endParaRPr lang="en-US"/>
        </a:p>
      </dgm:t>
    </dgm:pt>
    <dgm:pt modelId="{40737DD2-A240-4B1F-B3B8-BFB943046AB6}" type="parTrans" cxnId="{86659C0E-AC5D-46BE-91BE-006F09C9E8DA}">
      <dgm:prSet/>
      <dgm:spPr/>
      <dgm:t>
        <a:bodyPr/>
        <a:lstStyle/>
        <a:p>
          <a:endParaRPr lang="en-US"/>
        </a:p>
      </dgm:t>
    </dgm:pt>
    <dgm:pt modelId="{ECBD1343-5F35-4771-BE98-69AF518EA06F}" type="sibTrans" cxnId="{86659C0E-AC5D-46BE-91BE-006F09C9E8DA}">
      <dgm:prSet/>
      <dgm:spPr/>
      <dgm:t>
        <a:bodyPr/>
        <a:lstStyle/>
        <a:p>
          <a:endParaRPr lang="en-US"/>
        </a:p>
      </dgm:t>
    </dgm:pt>
    <dgm:pt modelId="{45A7225D-9B32-49CA-82FC-CE464B41D5F7}">
      <dgm:prSet/>
      <dgm:spPr/>
      <dgm:t>
        <a:bodyPr/>
        <a:lstStyle/>
        <a:p>
          <a:r>
            <a:rPr lang="de-DE"/>
            <a:t>Funktion zum signalisieren, dass man vorher fertig ist, nicht unbedingt notwendig</a:t>
          </a:r>
          <a:endParaRPr lang="en-US"/>
        </a:p>
      </dgm:t>
    </dgm:pt>
    <dgm:pt modelId="{0BBFDE73-1AD1-4127-A103-C11BCD1E4A71}" type="parTrans" cxnId="{EF7F93C9-5543-4244-B1C4-D0D02B38AD4A}">
      <dgm:prSet/>
      <dgm:spPr/>
      <dgm:t>
        <a:bodyPr/>
        <a:lstStyle/>
        <a:p>
          <a:endParaRPr lang="en-US"/>
        </a:p>
      </dgm:t>
    </dgm:pt>
    <dgm:pt modelId="{74E3CB6E-A89E-49D9-8A29-973CD7C2E2CC}" type="sibTrans" cxnId="{EF7F93C9-5543-4244-B1C4-D0D02B38AD4A}">
      <dgm:prSet/>
      <dgm:spPr/>
      <dgm:t>
        <a:bodyPr/>
        <a:lstStyle/>
        <a:p>
          <a:endParaRPr lang="en-US"/>
        </a:p>
      </dgm:t>
    </dgm:pt>
    <dgm:pt modelId="{618B05EB-265F-4A35-9A23-955E01DD0F6E}">
      <dgm:prSet/>
      <dgm:spPr/>
      <dgm:t>
        <a:bodyPr/>
        <a:lstStyle/>
        <a:p>
          <a:r>
            <a:rPr lang="de-DE"/>
            <a:t>Deutlichen Hinweis geben, dass die Zeit abläuft und man zu Ende schreiben muss (Da darf auch nach Ablauf der Zeit kein Text verloren gehen)</a:t>
          </a:r>
          <a:endParaRPr lang="en-US"/>
        </a:p>
      </dgm:t>
    </dgm:pt>
    <dgm:pt modelId="{CE4BEE36-469A-41F2-9380-53833E228732}" type="parTrans" cxnId="{F8B91187-6CD3-4926-9AEA-52C17168F914}">
      <dgm:prSet/>
      <dgm:spPr/>
      <dgm:t>
        <a:bodyPr/>
        <a:lstStyle/>
        <a:p>
          <a:endParaRPr lang="en-US"/>
        </a:p>
      </dgm:t>
    </dgm:pt>
    <dgm:pt modelId="{3E5957C2-43F5-4401-8D84-3716CEE4FE97}" type="sibTrans" cxnId="{F8B91187-6CD3-4926-9AEA-52C17168F914}">
      <dgm:prSet/>
      <dgm:spPr/>
      <dgm:t>
        <a:bodyPr/>
        <a:lstStyle/>
        <a:p>
          <a:endParaRPr lang="en-US"/>
        </a:p>
      </dgm:t>
    </dgm:pt>
    <dgm:pt modelId="{F74D5F66-883F-4742-8CE8-DEBD35FC4A21}" type="pres">
      <dgm:prSet presAssocID="{80595262-E12C-4621-8982-2875E618139C}" presName="root" presStyleCnt="0">
        <dgm:presLayoutVars>
          <dgm:dir/>
          <dgm:resizeHandles val="exact"/>
        </dgm:presLayoutVars>
      </dgm:prSet>
      <dgm:spPr/>
    </dgm:pt>
    <dgm:pt modelId="{CD2BA503-0542-404E-9CA6-14EB849B2F22}" type="pres">
      <dgm:prSet presAssocID="{1A7C8E9F-A9D6-4E85-9FA1-352C732BD435}" presName="compNode" presStyleCnt="0"/>
      <dgm:spPr/>
    </dgm:pt>
    <dgm:pt modelId="{6BB49122-00EE-4CD2-84D2-89D49D30CE15}" type="pres">
      <dgm:prSet presAssocID="{1A7C8E9F-A9D6-4E85-9FA1-352C732BD43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65F38BA-BF14-4629-8AF7-EC7CAAFE5719}" type="pres">
      <dgm:prSet presAssocID="{1A7C8E9F-A9D6-4E85-9FA1-352C732BD435}" presName="spaceRect" presStyleCnt="0"/>
      <dgm:spPr/>
    </dgm:pt>
    <dgm:pt modelId="{EF156725-66DE-46DC-801D-2A656D3E7432}" type="pres">
      <dgm:prSet presAssocID="{1A7C8E9F-A9D6-4E85-9FA1-352C732BD435}" presName="textRect" presStyleLbl="revTx" presStyleIdx="0" presStyleCnt="6">
        <dgm:presLayoutVars>
          <dgm:chMax val="1"/>
          <dgm:chPref val="1"/>
        </dgm:presLayoutVars>
      </dgm:prSet>
      <dgm:spPr/>
    </dgm:pt>
    <dgm:pt modelId="{A4265008-E4AF-4149-A76C-8EF450E4AC03}" type="pres">
      <dgm:prSet presAssocID="{BE59DF9D-1511-404C-9A32-62888766B5D3}" presName="sibTrans" presStyleCnt="0"/>
      <dgm:spPr/>
    </dgm:pt>
    <dgm:pt modelId="{E00E48FD-7610-4CF5-A145-ABF34534EBFD}" type="pres">
      <dgm:prSet presAssocID="{9CDEF594-C862-4CD4-8788-BA467E53CD5D}" presName="compNode" presStyleCnt="0"/>
      <dgm:spPr/>
    </dgm:pt>
    <dgm:pt modelId="{EF4F71DE-69DD-4E59-995C-53BB12082083}" type="pres">
      <dgm:prSet presAssocID="{9CDEF594-C862-4CD4-8788-BA467E53CD5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F68BE770-B50A-4FFB-AEC8-5EF0264C0730}" type="pres">
      <dgm:prSet presAssocID="{9CDEF594-C862-4CD4-8788-BA467E53CD5D}" presName="spaceRect" presStyleCnt="0"/>
      <dgm:spPr/>
    </dgm:pt>
    <dgm:pt modelId="{FC0BCCFC-79C3-484F-B27C-1DAC4AA39BFC}" type="pres">
      <dgm:prSet presAssocID="{9CDEF594-C862-4CD4-8788-BA467E53CD5D}" presName="textRect" presStyleLbl="revTx" presStyleIdx="1" presStyleCnt="6">
        <dgm:presLayoutVars>
          <dgm:chMax val="1"/>
          <dgm:chPref val="1"/>
        </dgm:presLayoutVars>
      </dgm:prSet>
      <dgm:spPr/>
    </dgm:pt>
    <dgm:pt modelId="{411CD0F6-B64A-416C-BA7C-5EB6FD6989CD}" type="pres">
      <dgm:prSet presAssocID="{9F034290-0EBE-4119-8967-237F8DC50BA9}" presName="sibTrans" presStyleCnt="0"/>
      <dgm:spPr/>
    </dgm:pt>
    <dgm:pt modelId="{91652DD5-EEBC-4CCD-A341-E390EBAF3ACE}" type="pres">
      <dgm:prSet presAssocID="{7CCDEEC1-CADF-4150-BE79-5D840A41557B}" presName="compNode" presStyleCnt="0"/>
      <dgm:spPr/>
    </dgm:pt>
    <dgm:pt modelId="{085E3DB2-85C4-4330-8B97-4BA6B089005E}" type="pres">
      <dgm:prSet presAssocID="{7CCDEEC1-CADF-4150-BE79-5D840A41557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C06EDD2-A266-43B3-A669-FBC680B1DADF}" type="pres">
      <dgm:prSet presAssocID="{7CCDEEC1-CADF-4150-BE79-5D840A41557B}" presName="spaceRect" presStyleCnt="0"/>
      <dgm:spPr/>
    </dgm:pt>
    <dgm:pt modelId="{BC80A81C-8414-4653-B0EB-46437740A76F}" type="pres">
      <dgm:prSet presAssocID="{7CCDEEC1-CADF-4150-BE79-5D840A41557B}" presName="textRect" presStyleLbl="revTx" presStyleIdx="2" presStyleCnt="6">
        <dgm:presLayoutVars>
          <dgm:chMax val="1"/>
          <dgm:chPref val="1"/>
        </dgm:presLayoutVars>
      </dgm:prSet>
      <dgm:spPr/>
    </dgm:pt>
    <dgm:pt modelId="{8C3398B6-B4C2-4654-B767-37F346B5B211}" type="pres">
      <dgm:prSet presAssocID="{05CAE771-4465-46F4-AB5D-5D9A33B3E6B9}" presName="sibTrans" presStyleCnt="0"/>
      <dgm:spPr/>
    </dgm:pt>
    <dgm:pt modelId="{2045664B-789F-482B-9ECB-EAD971165C64}" type="pres">
      <dgm:prSet presAssocID="{7A999F8F-DD46-4BF8-B095-A50A39D78C51}" presName="compNode" presStyleCnt="0"/>
      <dgm:spPr/>
    </dgm:pt>
    <dgm:pt modelId="{E7268F65-88F1-44E7-83F4-5D4FAC945988}" type="pres">
      <dgm:prSet presAssocID="{7A999F8F-DD46-4BF8-B095-A50A39D78C5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DAB60E9-0E1A-45AC-B48B-DE760110C6A6}" type="pres">
      <dgm:prSet presAssocID="{7A999F8F-DD46-4BF8-B095-A50A39D78C51}" presName="spaceRect" presStyleCnt="0"/>
      <dgm:spPr/>
    </dgm:pt>
    <dgm:pt modelId="{04B3A39E-D188-4896-B965-4B9A5F0A7502}" type="pres">
      <dgm:prSet presAssocID="{7A999F8F-DD46-4BF8-B095-A50A39D78C51}" presName="textRect" presStyleLbl="revTx" presStyleIdx="3" presStyleCnt="6">
        <dgm:presLayoutVars>
          <dgm:chMax val="1"/>
          <dgm:chPref val="1"/>
        </dgm:presLayoutVars>
      </dgm:prSet>
      <dgm:spPr/>
    </dgm:pt>
    <dgm:pt modelId="{22A5A7AF-6FFC-47AA-8E03-6A55A0F865DA}" type="pres">
      <dgm:prSet presAssocID="{ECBD1343-5F35-4771-BE98-69AF518EA06F}" presName="sibTrans" presStyleCnt="0"/>
      <dgm:spPr/>
    </dgm:pt>
    <dgm:pt modelId="{5C6C778D-B308-42D9-852F-0605E0171E4F}" type="pres">
      <dgm:prSet presAssocID="{45A7225D-9B32-49CA-82FC-CE464B41D5F7}" presName="compNode" presStyleCnt="0"/>
      <dgm:spPr/>
    </dgm:pt>
    <dgm:pt modelId="{51E0C4C0-98D4-4626-A51E-0F762128C3F2}" type="pres">
      <dgm:prSet presAssocID="{45A7225D-9B32-49CA-82FC-CE464B41D5F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2AB86DE-2706-42C3-B999-C2577935E6E4}" type="pres">
      <dgm:prSet presAssocID="{45A7225D-9B32-49CA-82FC-CE464B41D5F7}" presName="spaceRect" presStyleCnt="0"/>
      <dgm:spPr/>
    </dgm:pt>
    <dgm:pt modelId="{9BDB9F07-C1BC-4720-B1B8-F91BEE4AF352}" type="pres">
      <dgm:prSet presAssocID="{45A7225D-9B32-49CA-82FC-CE464B41D5F7}" presName="textRect" presStyleLbl="revTx" presStyleIdx="4" presStyleCnt="6">
        <dgm:presLayoutVars>
          <dgm:chMax val="1"/>
          <dgm:chPref val="1"/>
        </dgm:presLayoutVars>
      </dgm:prSet>
      <dgm:spPr/>
    </dgm:pt>
    <dgm:pt modelId="{0F9953B8-C056-4347-95A1-16973E5782D5}" type="pres">
      <dgm:prSet presAssocID="{74E3CB6E-A89E-49D9-8A29-973CD7C2E2CC}" presName="sibTrans" presStyleCnt="0"/>
      <dgm:spPr/>
    </dgm:pt>
    <dgm:pt modelId="{51E35E14-6095-471C-8754-91FECB15532C}" type="pres">
      <dgm:prSet presAssocID="{618B05EB-265F-4A35-9A23-955E01DD0F6E}" presName="compNode" presStyleCnt="0"/>
      <dgm:spPr/>
    </dgm:pt>
    <dgm:pt modelId="{B55F6E49-2A6D-4837-9917-8F6A740B417E}" type="pres">
      <dgm:prSet presAssocID="{618B05EB-265F-4A35-9A23-955E01DD0F6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49E538FB-AA6B-466E-939F-5C33039F701C}" type="pres">
      <dgm:prSet presAssocID="{618B05EB-265F-4A35-9A23-955E01DD0F6E}" presName="spaceRect" presStyleCnt="0"/>
      <dgm:spPr/>
    </dgm:pt>
    <dgm:pt modelId="{8AC8A74E-9BB0-4E82-B4CC-6990F8DD0DE5}" type="pres">
      <dgm:prSet presAssocID="{618B05EB-265F-4A35-9A23-955E01DD0F6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6BE030A-F1A6-45F7-8BAC-9B9EEBF6FF04}" type="presOf" srcId="{1A7C8E9F-A9D6-4E85-9FA1-352C732BD435}" destId="{EF156725-66DE-46DC-801D-2A656D3E7432}" srcOrd="0" destOrd="0" presId="urn:microsoft.com/office/officeart/2018/2/layout/IconLabelList"/>
    <dgm:cxn modelId="{86659C0E-AC5D-46BE-91BE-006F09C9E8DA}" srcId="{80595262-E12C-4621-8982-2875E618139C}" destId="{7A999F8F-DD46-4BF8-B095-A50A39D78C51}" srcOrd="3" destOrd="0" parTransId="{40737DD2-A240-4B1F-B3B8-BFB943046AB6}" sibTransId="{ECBD1343-5F35-4771-BE98-69AF518EA06F}"/>
    <dgm:cxn modelId="{3C8E4312-5889-4CC6-B252-3BB0B27C73D4}" type="presOf" srcId="{7A999F8F-DD46-4BF8-B095-A50A39D78C51}" destId="{04B3A39E-D188-4896-B965-4B9A5F0A7502}" srcOrd="0" destOrd="0" presId="urn:microsoft.com/office/officeart/2018/2/layout/IconLabelList"/>
    <dgm:cxn modelId="{EC090724-8965-4DCE-BD1D-95416EA199A7}" type="presOf" srcId="{80595262-E12C-4621-8982-2875E618139C}" destId="{F74D5F66-883F-4742-8CE8-DEBD35FC4A21}" srcOrd="0" destOrd="0" presId="urn:microsoft.com/office/officeart/2018/2/layout/IconLabelList"/>
    <dgm:cxn modelId="{80D23160-91D0-4C4B-8505-7F502CB5071D}" srcId="{80595262-E12C-4621-8982-2875E618139C}" destId="{9CDEF594-C862-4CD4-8788-BA467E53CD5D}" srcOrd="1" destOrd="0" parTransId="{76AFB749-7567-488A-A967-565DB10A0818}" sibTransId="{9F034290-0EBE-4119-8967-237F8DC50BA9}"/>
    <dgm:cxn modelId="{4DDA2065-F146-4C9A-84E7-928930EEF00A}" type="presOf" srcId="{7CCDEEC1-CADF-4150-BE79-5D840A41557B}" destId="{BC80A81C-8414-4653-B0EB-46437740A76F}" srcOrd="0" destOrd="0" presId="urn:microsoft.com/office/officeart/2018/2/layout/IconLabelList"/>
    <dgm:cxn modelId="{BB13D26B-163C-442E-9B01-9612BF96A701}" srcId="{80595262-E12C-4621-8982-2875E618139C}" destId="{1A7C8E9F-A9D6-4E85-9FA1-352C732BD435}" srcOrd="0" destOrd="0" parTransId="{22295FF7-AE8B-4DB5-BE3A-495D0084A3EF}" sibTransId="{BE59DF9D-1511-404C-9A32-62888766B5D3}"/>
    <dgm:cxn modelId="{F8B91187-6CD3-4926-9AEA-52C17168F914}" srcId="{80595262-E12C-4621-8982-2875E618139C}" destId="{618B05EB-265F-4A35-9A23-955E01DD0F6E}" srcOrd="5" destOrd="0" parTransId="{CE4BEE36-469A-41F2-9380-53833E228732}" sibTransId="{3E5957C2-43F5-4401-8D84-3716CEE4FE97}"/>
    <dgm:cxn modelId="{29BB1A98-D1D8-464B-9333-A440065DAC97}" srcId="{80595262-E12C-4621-8982-2875E618139C}" destId="{7CCDEEC1-CADF-4150-BE79-5D840A41557B}" srcOrd="2" destOrd="0" parTransId="{9D9E9709-D7B7-49E2-802E-BD356AE0539C}" sibTransId="{05CAE771-4465-46F4-AB5D-5D9A33B3E6B9}"/>
    <dgm:cxn modelId="{588C7BB8-4AFC-4955-8FD6-835C54DE0B95}" type="presOf" srcId="{9CDEF594-C862-4CD4-8788-BA467E53CD5D}" destId="{FC0BCCFC-79C3-484F-B27C-1DAC4AA39BFC}" srcOrd="0" destOrd="0" presId="urn:microsoft.com/office/officeart/2018/2/layout/IconLabelList"/>
    <dgm:cxn modelId="{EF7F93C9-5543-4244-B1C4-D0D02B38AD4A}" srcId="{80595262-E12C-4621-8982-2875E618139C}" destId="{45A7225D-9B32-49CA-82FC-CE464B41D5F7}" srcOrd="4" destOrd="0" parTransId="{0BBFDE73-1AD1-4127-A103-C11BCD1E4A71}" sibTransId="{74E3CB6E-A89E-49D9-8A29-973CD7C2E2CC}"/>
    <dgm:cxn modelId="{2EFD95EF-F025-4ECD-88EE-CC4B937E39B0}" type="presOf" srcId="{45A7225D-9B32-49CA-82FC-CE464B41D5F7}" destId="{9BDB9F07-C1BC-4720-B1B8-F91BEE4AF352}" srcOrd="0" destOrd="0" presId="urn:microsoft.com/office/officeart/2018/2/layout/IconLabelList"/>
    <dgm:cxn modelId="{5A67E7EF-1A3B-4838-8FA3-DBBC0304B2F4}" type="presOf" srcId="{618B05EB-265F-4A35-9A23-955E01DD0F6E}" destId="{8AC8A74E-9BB0-4E82-B4CC-6990F8DD0DE5}" srcOrd="0" destOrd="0" presId="urn:microsoft.com/office/officeart/2018/2/layout/IconLabelList"/>
    <dgm:cxn modelId="{3E50EB46-AEE0-44A0-B4FA-8F187356A92E}" type="presParOf" srcId="{F74D5F66-883F-4742-8CE8-DEBD35FC4A21}" destId="{CD2BA503-0542-404E-9CA6-14EB849B2F22}" srcOrd="0" destOrd="0" presId="urn:microsoft.com/office/officeart/2018/2/layout/IconLabelList"/>
    <dgm:cxn modelId="{484341BA-E04D-4120-96F8-FC40EFF2C79A}" type="presParOf" srcId="{CD2BA503-0542-404E-9CA6-14EB849B2F22}" destId="{6BB49122-00EE-4CD2-84D2-89D49D30CE15}" srcOrd="0" destOrd="0" presId="urn:microsoft.com/office/officeart/2018/2/layout/IconLabelList"/>
    <dgm:cxn modelId="{D8811BA0-43C8-4CBE-84B2-E83C38AECAA9}" type="presParOf" srcId="{CD2BA503-0542-404E-9CA6-14EB849B2F22}" destId="{765F38BA-BF14-4629-8AF7-EC7CAAFE5719}" srcOrd="1" destOrd="0" presId="urn:microsoft.com/office/officeart/2018/2/layout/IconLabelList"/>
    <dgm:cxn modelId="{7695CCD3-7F0A-4464-97A9-F90BBF6347B6}" type="presParOf" srcId="{CD2BA503-0542-404E-9CA6-14EB849B2F22}" destId="{EF156725-66DE-46DC-801D-2A656D3E7432}" srcOrd="2" destOrd="0" presId="urn:microsoft.com/office/officeart/2018/2/layout/IconLabelList"/>
    <dgm:cxn modelId="{5141537C-CD46-470D-8EAC-78F8BE0A7CB2}" type="presParOf" srcId="{F74D5F66-883F-4742-8CE8-DEBD35FC4A21}" destId="{A4265008-E4AF-4149-A76C-8EF450E4AC03}" srcOrd="1" destOrd="0" presId="urn:microsoft.com/office/officeart/2018/2/layout/IconLabelList"/>
    <dgm:cxn modelId="{3A6E9BC6-EEF8-4E4A-ADD9-AFA729EA01CA}" type="presParOf" srcId="{F74D5F66-883F-4742-8CE8-DEBD35FC4A21}" destId="{E00E48FD-7610-4CF5-A145-ABF34534EBFD}" srcOrd="2" destOrd="0" presId="urn:microsoft.com/office/officeart/2018/2/layout/IconLabelList"/>
    <dgm:cxn modelId="{DBFCE623-7CF5-4A48-8F44-EC2FF91C5BA5}" type="presParOf" srcId="{E00E48FD-7610-4CF5-A145-ABF34534EBFD}" destId="{EF4F71DE-69DD-4E59-995C-53BB12082083}" srcOrd="0" destOrd="0" presId="urn:microsoft.com/office/officeart/2018/2/layout/IconLabelList"/>
    <dgm:cxn modelId="{8765978E-4401-4B7D-91BE-FA032E695A5B}" type="presParOf" srcId="{E00E48FD-7610-4CF5-A145-ABF34534EBFD}" destId="{F68BE770-B50A-4FFB-AEC8-5EF0264C0730}" srcOrd="1" destOrd="0" presId="urn:microsoft.com/office/officeart/2018/2/layout/IconLabelList"/>
    <dgm:cxn modelId="{079AAD95-6419-4055-B0BD-4F891880AF67}" type="presParOf" srcId="{E00E48FD-7610-4CF5-A145-ABF34534EBFD}" destId="{FC0BCCFC-79C3-484F-B27C-1DAC4AA39BFC}" srcOrd="2" destOrd="0" presId="urn:microsoft.com/office/officeart/2018/2/layout/IconLabelList"/>
    <dgm:cxn modelId="{D4F0D9AE-5268-44F7-B2E0-EF6724E2ED99}" type="presParOf" srcId="{F74D5F66-883F-4742-8CE8-DEBD35FC4A21}" destId="{411CD0F6-B64A-416C-BA7C-5EB6FD6989CD}" srcOrd="3" destOrd="0" presId="urn:microsoft.com/office/officeart/2018/2/layout/IconLabelList"/>
    <dgm:cxn modelId="{450E09B2-11D2-4DDE-9207-715966C3DD11}" type="presParOf" srcId="{F74D5F66-883F-4742-8CE8-DEBD35FC4A21}" destId="{91652DD5-EEBC-4CCD-A341-E390EBAF3ACE}" srcOrd="4" destOrd="0" presId="urn:microsoft.com/office/officeart/2018/2/layout/IconLabelList"/>
    <dgm:cxn modelId="{4E9EED8F-DE2F-4AE7-9364-D752ABB73945}" type="presParOf" srcId="{91652DD5-EEBC-4CCD-A341-E390EBAF3ACE}" destId="{085E3DB2-85C4-4330-8B97-4BA6B089005E}" srcOrd="0" destOrd="0" presId="urn:microsoft.com/office/officeart/2018/2/layout/IconLabelList"/>
    <dgm:cxn modelId="{1D663A77-01F0-4A73-9A54-92A2A27F490D}" type="presParOf" srcId="{91652DD5-EEBC-4CCD-A341-E390EBAF3ACE}" destId="{FC06EDD2-A266-43B3-A669-FBC680B1DADF}" srcOrd="1" destOrd="0" presId="urn:microsoft.com/office/officeart/2018/2/layout/IconLabelList"/>
    <dgm:cxn modelId="{C889164D-2F9D-448D-AB47-0EC65FD43622}" type="presParOf" srcId="{91652DD5-EEBC-4CCD-A341-E390EBAF3ACE}" destId="{BC80A81C-8414-4653-B0EB-46437740A76F}" srcOrd="2" destOrd="0" presId="urn:microsoft.com/office/officeart/2018/2/layout/IconLabelList"/>
    <dgm:cxn modelId="{60F5D8CB-74E1-4BEF-BD8F-9DA5C18DF0A3}" type="presParOf" srcId="{F74D5F66-883F-4742-8CE8-DEBD35FC4A21}" destId="{8C3398B6-B4C2-4654-B767-37F346B5B211}" srcOrd="5" destOrd="0" presId="urn:microsoft.com/office/officeart/2018/2/layout/IconLabelList"/>
    <dgm:cxn modelId="{4ABDC3BA-6EDB-410A-8A44-82A12552C50F}" type="presParOf" srcId="{F74D5F66-883F-4742-8CE8-DEBD35FC4A21}" destId="{2045664B-789F-482B-9ECB-EAD971165C64}" srcOrd="6" destOrd="0" presId="urn:microsoft.com/office/officeart/2018/2/layout/IconLabelList"/>
    <dgm:cxn modelId="{06323B6B-FFF0-48B2-866D-55EE6A26B146}" type="presParOf" srcId="{2045664B-789F-482B-9ECB-EAD971165C64}" destId="{E7268F65-88F1-44E7-83F4-5D4FAC945988}" srcOrd="0" destOrd="0" presId="urn:microsoft.com/office/officeart/2018/2/layout/IconLabelList"/>
    <dgm:cxn modelId="{06D949A4-B02A-4049-8799-5EEE8A5AEAF9}" type="presParOf" srcId="{2045664B-789F-482B-9ECB-EAD971165C64}" destId="{0DAB60E9-0E1A-45AC-B48B-DE760110C6A6}" srcOrd="1" destOrd="0" presId="urn:microsoft.com/office/officeart/2018/2/layout/IconLabelList"/>
    <dgm:cxn modelId="{2EEB23FF-D0A2-416C-907B-840408CC516A}" type="presParOf" srcId="{2045664B-789F-482B-9ECB-EAD971165C64}" destId="{04B3A39E-D188-4896-B965-4B9A5F0A7502}" srcOrd="2" destOrd="0" presId="urn:microsoft.com/office/officeart/2018/2/layout/IconLabelList"/>
    <dgm:cxn modelId="{A55DDE7A-D631-49F1-A5AD-C103A9ACD897}" type="presParOf" srcId="{F74D5F66-883F-4742-8CE8-DEBD35FC4A21}" destId="{22A5A7AF-6FFC-47AA-8E03-6A55A0F865DA}" srcOrd="7" destOrd="0" presId="urn:microsoft.com/office/officeart/2018/2/layout/IconLabelList"/>
    <dgm:cxn modelId="{B091B373-C514-49DA-94D1-0B0FCA6B8AF5}" type="presParOf" srcId="{F74D5F66-883F-4742-8CE8-DEBD35FC4A21}" destId="{5C6C778D-B308-42D9-852F-0605E0171E4F}" srcOrd="8" destOrd="0" presId="urn:microsoft.com/office/officeart/2018/2/layout/IconLabelList"/>
    <dgm:cxn modelId="{AAD710EF-D316-46BD-B756-4ABAECA4C555}" type="presParOf" srcId="{5C6C778D-B308-42D9-852F-0605E0171E4F}" destId="{51E0C4C0-98D4-4626-A51E-0F762128C3F2}" srcOrd="0" destOrd="0" presId="urn:microsoft.com/office/officeart/2018/2/layout/IconLabelList"/>
    <dgm:cxn modelId="{FC076716-5F94-4BF0-9A3C-F25F21A35617}" type="presParOf" srcId="{5C6C778D-B308-42D9-852F-0605E0171E4F}" destId="{F2AB86DE-2706-42C3-B999-C2577935E6E4}" srcOrd="1" destOrd="0" presId="urn:microsoft.com/office/officeart/2018/2/layout/IconLabelList"/>
    <dgm:cxn modelId="{0C9D9540-AA3F-4BCC-AD2B-39F3F85453B5}" type="presParOf" srcId="{5C6C778D-B308-42D9-852F-0605E0171E4F}" destId="{9BDB9F07-C1BC-4720-B1B8-F91BEE4AF352}" srcOrd="2" destOrd="0" presId="urn:microsoft.com/office/officeart/2018/2/layout/IconLabelList"/>
    <dgm:cxn modelId="{CD63AA21-4C02-457B-9F81-C5EB69E07BFD}" type="presParOf" srcId="{F74D5F66-883F-4742-8CE8-DEBD35FC4A21}" destId="{0F9953B8-C056-4347-95A1-16973E5782D5}" srcOrd="9" destOrd="0" presId="urn:microsoft.com/office/officeart/2018/2/layout/IconLabelList"/>
    <dgm:cxn modelId="{7733D370-0066-447E-94A4-60A4051A5DEC}" type="presParOf" srcId="{F74D5F66-883F-4742-8CE8-DEBD35FC4A21}" destId="{51E35E14-6095-471C-8754-91FECB15532C}" srcOrd="10" destOrd="0" presId="urn:microsoft.com/office/officeart/2018/2/layout/IconLabelList"/>
    <dgm:cxn modelId="{3B659D9B-8201-414F-A29C-17AB7CF985BF}" type="presParOf" srcId="{51E35E14-6095-471C-8754-91FECB15532C}" destId="{B55F6E49-2A6D-4837-9917-8F6A740B417E}" srcOrd="0" destOrd="0" presId="urn:microsoft.com/office/officeart/2018/2/layout/IconLabelList"/>
    <dgm:cxn modelId="{F737A064-381C-45C8-A8F3-BA01846D9FE8}" type="presParOf" srcId="{51E35E14-6095-471C-8754-91FECB15532C}" destId="{49E538FB-AA6B-466E-939F-5C33039F701C}" srcOrd="1" destOrd="0" presId="urn:microsoft.com/office/officeart/2018/2/layout/IconLabelList"/>
    <dgm:cxn modelId="{6A3E09F0-28BF-453C-9372-117814677E88}" type="presParOf" srcId="{51E35E14-6095-471C-8754-91FECB15532C}" destId="{8AC8A74E-9BB0-4E82-B4CC-6990F8DD0DE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49122-00EE-4CD2-84D2-89D49D30CE15}">
      <dsp:nvSpPr>
        <dsp:cNvPr id="0" name=""/>
        <dsp:cNvSpPr/>
      </dsp:nvSpPr>
      <dsp:spPr>
        <a:xfrm>
          <a:off x="423771" y="807146"/>
          <a:ext cx="690556" cy="690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56725-66DE-46DC-801D-2A656D3E7432}">
      <dsp:nvSpPr>
        <dsp:cNvPr id="0" name=""/>
        <dsp:cNvSpPr/>
      </dsp:nvSpPr>
      <dsp:spPr>
        <a:xfrm>
          <a:off x="1764" y="1760337"/>
          <a:ext cx="1534570" cy="79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Ansicht mit allen Ideen gleichzeitig</a:t>
          </a:r>
          <a:endParaRPr lang="en-US" sz="1100" kern="1200" dirty="0"/>
        </a:p>
      </dsp:txBody>
      <dsp:txXfrm>
        <a:off x="1764" y="1760337"/>
        <a:ext cx="1534570" cy="797257"/>
      </dsp:txXfrm>
    </dsp:sp>
    <dsp:sp modelId="{EF4F71DE-69DD-4E59-995C-53BB12082083}">
      <dsp:nvSpPr>
        <dsp:cNvPr id="0" name=""/>
        <dsp:cNvSpPr/>
      </dsp:nvSpPr>
      <dsp:spPr>
        <a:xfrm>
          <a:off x="2226891" y="807146"/>
          <a:ext cx="690556" cy="690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BCCFC-79C3-484F-B27C-1DAC4AA39BFC}">
      <dsp:nvSpPr>
        <dsp:cNvPr id="0" name=""/>
        <dsp:cNvSpPr/>
      </dsp:nvSpPr>
      <dsp:spPr>
        <a:xfrm>
          <a:off x="1804884" y="1760337"/>
          <a:ext cx="1534570" cy="79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Pro Zelle mehrere Zeilen ermöglichen und Umbruch per „Enter“</a:t>
          </a:r>
          <a:endParaRPr lang="en-US" sz="1100" kern="1200"/>
        </a:p>
      </dsp:txBody>
      <dsp:txXfrm>
        <a:off x="1804884" y="1760337"/>
        <a:ext cx="1534570" cy="797257"/>
      </dsp:txXfrm>
    </dsp:sp>
    <dsp:sp modelId="{085E3DB2-85C4-4330-8B97-4BA6B089005E}">
      <dsp:nvSpPr>
        <dsp:cNvPr id="0" name=""/>
        <dsp:cNvSpPr/>
      </dsp:nvSpPr>
      <dsp:spPr>
        <a:xfrm>
          <a:off x="4030011" y="807146"/>
          <a:ext cx="690556" cy="690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0A81C-8414-4653-B0EB-46437740A76F}">
      <dsp:nvSpPr>
        <dsp:cNvPr id="0" name=""/>
        <dsp:cNvSpPr/>
      </dsp:nvSpPr>
      <dsp:spPr>
        <a:xfrm>
          <a:off x="3608004" y="1760337"/>
          <a:ext cx="1534570" cy="79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Fragestellung schon vorher anzeigen, damit man sich im Vorfeld schon Gedanken dazu machen kann</a:t>
          </a:r>
          <a:endParaRPr lang="en-US" sz="1100" kern="1200"/>
        </a:p>
      </dsp:txBody>
      <dsp:txXfrm>
        <a:off x="3608004" y="1760337"/>
        <a:ext cx="1534570" cy="797257"/>
      </dsp:txXfrm>
    </dsp:sp>
    <dsp:sp modelId="{E7268F65-88F1-44E7-83F4-5D4FAC945988}">
      <dsp:nvSpPr>
        <dsp:cNvPr id="0" name=""/>
        <dsp:cNvSpPr/>
      </dsp:nvSpPr>
      <dsp:spPr>
        <a:xfrm>
          <a:off x="5833131" y="807146"/>
          <a:ext cx="690556" cy="690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3A39E-D188-4896-B965-4B9A5F0A7502}">
      <dsp:nvSpPr>
        <dsp:cNvPr id="0" name=""/>
        <dsp:cNvSpPr/>
      </dsp:nvSpPr>
      <dsp:spPr>
        <a:xfrm>
          <a:off x="5411124" y="1760337"/>
          <a:ext cx="1534570" cy="79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Extra Zeit zum Lesen geben (am besten mit jeder Runde mehr)</a:t>
          </a:r>
          <a:endParaRPr lang="en-US" sz="1100" kern="1200"/>
        </a:p>
      </dsp:txBody>
      <dsp:txXfrm>
        <a:off x="5411124" y="1760337"/>
        <a:ext cx="1534570" cy="797257"/>
      </dsp:txXfrm>
    </dsp:sp>
    <dsp:sp modelId="{51E0C4C0-98D4-4626-A51E-0F762128C3F2}">
      <dsp:nvSpPr>
        <dsp:cNvPr id="0" name=""/>
        <dsp:cNvSpPr/>
      </dsp:nvSpPr>
      <dsp:spPr>
        <a:xfrm>
          <a:off x="7636251" y="807146"/>
          <a:ext cx="690556" cy="690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B9F07-C1BC-4720-B1B8-F91BEE4AF352}">
      <dsp:nvSpPr>
        <dsp:cNvPr id="0" name=""/>
        <dsp:cNvSpPr/>
      </dsp:nvSpPr>
      <dsp:spPr>
        <a:xfrm>
          <a:off x="7214245" y="1760337"/>
          <a:ext cx="1534570" cy="79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Funktion zum signalisieren, dass man vorher fertig ist, nicht unbedingt notwendig</a:t>
          </a:r>
          <a:endParaRPr lang="en-US" sz="1100" kern="1200"/>
        </a:p>
      </dsp:txBody>
      <dsp:txXfrm>
        <a:off x="7214245" y="1760337"/>
        <a:ext cx="1534570" cy="797257"/>
      </dsp:txXfrm>
    </dsp:sp>
    <dsp:sp modelId="{B55F6E49-2A6D-4837-9917-8F6A740B417E}">
      <dsp:nvSpPr>
        <dsp:cNvPr id="0" name=""/>
        <dsp:cNvSpPr/>
      </dsp:nvSpPr>
      <dsp:spPr>
        <a:xfrm>
          <a:off x="9439371" y="807146"/>
          <a:ext cx="690556" cy="6905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8A74E-9BB0-4E82-B4CC-6990F8DD0DE5}">
      <dsp:nvSpPr>
        <dsp:cNvPr id="0" name=""/>
        <dsp:cNvSpPr/>
      </dsp:nvSpPr>
      <dsp:spPr>
        <a:xfrm>
          <a:off x="9017365" y="1760337"/>
          <a:ext cx="1534570" cy="79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Deutlichen Hinweis geben, dass die Zeit abläuft und man zu Ende schreiben muss (Da darf auch nach Ablauf der Zeit kein Text verloren gehen)</a:t>
          </a:r>
          <a:endParaRPr lang="en-US" sz="1100" kern="1200"/>
        </a:p>
      </dsp:txBody>
      <dsp:txXfrm>
        <a:off x="9017365" y="1760337"/>
        <a:ext cx="1534570" cy="797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EF8BA-8BD0-445F-BB26-DF8AD614B1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Konzeption 6-3-5brainwriter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2B13F5-164C-4829-BAC4-21089EB56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Gruppe 2</a:t>
            </a:r>
          </a:p>
        </p:txBody>
      </p:sp>
    </p:spTree>
    <p:extLst>
      <p:ext uri="{BB962C8B-B14F-4D97-AF65-F5344CB8AC3E}">
        <p14:creationId xmlns:p14="http://schemas.microsoft.com/office/powerpoint/2010/main" val="1549659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isch, drinnen, sitzend, Computer enthält.&#10;&#10;Automatisch generierte Beschreibung">
            <a:extLst>
              <a:ext uri="{FF2B5EF4-FFF2-40B4-BE49-F238E27FC236}">
                <a16:creationId xmlns:a16="http://schemas.microsoft.com/office/drawing/2014/main" id="{6FC58947-E718-4074-A1A1-5B9544857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00" b="91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65912-273A-4370-B68E-131A05A7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Was bisher geschah…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90CC95-62C5-4757-97E2-3878BBAE4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Scribbles</a:t>
            </a:r>
          </a:p>
          <a:p>
            <a:endParaRPr lang="de-DE">
              <a:solidFill>
                <a:srgbClr val="FFFFFF"/>
              </a:solidFill>
            </a:endParaRPr>
          </a:p>
        </p:txBody>
      </p:sp>
      <p:pic>
        <p:nvPicPr>
          <p:cNvPr id="5" name="Grafik 4" descr="Ein Bild, das Text, Whiteboard, Kühlschrank, weiß enthält.&#10;&#10;Automatisch generierte Beschreibung">
            <a:extLst>
              <a:ext uri="{FF2B5EF4-FFF2-40B4-BE49-F238E27FC236}">
                <a16:creationId xmlns:a16="http://schemas.microsoft.com/office/drawing/2014/main" id="{17F88F9F-3620-4AC2-BA1E-8C35E16AF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3" b="9173"/>
          <a:stretch/>
        </p:blipFill>
        <p:spPr>
          <a:xfrm>
            <a:off x="1066866" y="484633"/>
            <a:ext cx="5190547" cy="2875460"/>
          </a:xfrm>
          <a:prstGeom prst="rect">
            <a:avLst/>
          </a:prstGeom>
        </p:spPr>
      </p:pic>
      <p:pic>
        <p:nvPicPr>
          <p:cNvPr id="7" name="Grafik 6" descr="Ein Bild, das drinnen, Raum, Schlafzimmer, Foto enthält.&#10;&#10;Automatisch generierte Beschreibung">
            <a:extLst>
              <a:ext uri="{FF2B5EF4-FFF2-40B4-BE49-F238E27FC236}">
                <a16:creationId xmlns:a16="http://schemas.microsoft.com/office/drawing/2014/main" id="{1C308576-9F06-4067-AC09-E3FEF6587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6" b="10686"/>
          <a:stretch/>
        </p:blipFill>
        <p:spPr>
          <a:xfrm>
            <a:off x="6857942" y="484633"/>
            <a:ext cx="4573805" cy="28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1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1C7640-4653-459D-A3B9-9E36A7EE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de-DE" dirty="0"/>
              <a:t>Was bisher geschah…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CD832A-484F-43D4-B427-1D006E08D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de-DE" dirty="0"/>
              <a:t>Validierung des Konzepts </a:t>
            </a:r>
          </a:p>
          <a:p>
            <a:pPr lvl="1"/>
            <a:r>
              <a:rPr lang="de-DE" dirty="0"/>
              <a:t>Usability-Test mit Studenten in der HCI-Übung, insgesamt 12 Studis in 2 Gruppen</a:t>
            </a:r>
          </a:p>
          <a:p>
            <a:r>
              <a:rPr lang="de-DE" dirty="0"/>
              <a:t>Ablauf: Tabellen online, jeder an seinem eigenen Laptop und die Plätze wurden getauscht</a:t>
            </a:r>
          </a:p>
          <a:p>
            <a:pPr lvl="1"/>
            <a:r>
              <a:rPr lang="de-DE" dirty="0"/>
              <a:t>„Fertig“-Kärtchen </a:t>
            </a:r>
          </a:p>
          <a:p>
            <a:r>
              <a:rPr lang="de-DE" dirty="0"/>
              <a:t>Alle Teilnehmer hatten schon Erfahrung mit 6-3-5 auf Papier </a:t>
            </a:r>
          </a:p>
        </p:txBody>
      </p:sp>
    </p:spTree>
    <p:extLst>
      <p:ext uri="{BB962C8B-B14F-4D97-AF65-F5344CB8AC3E}">
        <p14:creationId xmlns:p14="http://schemas.microsoft.com/office/powerpoint/2010/main" val="269146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drinnen, Laptop, Computer, Elektronik enthält.&#10;&#10;Automatisch generierte Beschreibung">
            <a:extLst>
              <a:ext uri="{FF2B5EF4-FFF2-40B4-BE49-F238E27FC236}">
                <a16:creationId xmlns:a16="http://schemas.microsoft.com/office/drawing/2014/main" id="{F7B9BA63-10A2-4F9B-942F-2CFB664E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11" y="2040866"/>
            <a:ext cx="3563999" cy="237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5AC678-B23C-4009-8B54-9DA3248E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Usability-Test</a:t>
            </a:r>
          </a:p>
        </p:txBody>
      </p:sp>
      <p:pic>
        <p:nvPicPr>
          <p:cNvPr id="4" name="Grafik 3" descr="Ein Bild, das Tisch, drinnen, sitzend, Computer enthält.&#10;&#10;Automatisch generierte Beschreibung">
            <a:extLst>
              <a:ext uri="{FF2B5EF4-FFF2-40B4-BE49-F238E27FC236}">
                <a16:creationId xmlns:a16="http://schemas.microsoft.com/office/drawing/2014/main" id="{12435179-FE49-4557-AFD2-015967DB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160" y="2040866"/>
            <a:ext cx="3564000" cy="2376000"/>
          </a:xfrm>
          <a:prstGeom prst="rect">
            <a:avLst/>
          </a:prstGeom>
        </p:spPr>
      </p:pic>
      <p:pic>
        <p:nvPicPr>
          <p:cNvPr id="8" name="Grafik 7" descr="Ein Bild, das Person, drinnen, Mann, stehend enthält.&#10;&#10;Automatisch generierte Beschreibung">
            <a:extLst>
              <a:ext uri="{FF2B5EF4-FFF2-40B4-BE49-F238E27FC236}">
                <a16:creationId xmlns:a16="http://schemas.microsoft.com/office/drawing/2014/main" id="{E3614A2C-B76D-4CB2-9075-7616FE423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101" y="4660084"/>
            <a:ext cx="3078000" cy="2052000"/>
          </a:xfrm>
          <a:prstGeom prst="rect">
            <a:avLst/>
          </a:prstGeom>
        </p:spPr>
      </p:pic>
      <p:pic>
        <p:nvPicPr>
          <p:cNvPr id="10" name="Grafik 9" descr="Ein Bild, das Person, Laptop, drinnen, Computer enthält.&#10;&#10;Automatisch generierte Beschreibung">
            <a:extLst>
              <a:ext uri="{FF2B5EF4-FFF2-40B4-BE49-F238E27FC236}">
                <a16:creationId xmlns:a16="http://schemas.microsoft.com/office/drawing/2014/main" id="{1F23AE4F-FF04-4C98-868A-612649D7B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074" y="4660084"/>
            <a:ext cx="3078000" cy="2052000"/>
          </a:xfrm>
          <a:prstGeom prst="rect">
            <a:avLst/>
          </a:prstGeom>
        </p:spPr>
      </p:pic>
      <p:pic>
        <p:nvPicPr>
          <p:cNvPr id="15" name="Grafik 14" descr="Ein Bild, das Tisch, Person, Laptop, sitzend enthält.&#10;&#10;Automatisch generierte Beschreibung">
            <a:extLst>
              <a:ext uri="{FF2B5EF4-FFF2-40B4-BE49-F238E27FC236}">
                <a16:creationId xmlns:a16="http://schemas.microsoft.com/office/drawing/2014/main" id="{18A2D12E-8FFB-4CA9-BE7D-A5A478640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235" y="2040866"/>
            <a:ext cx="3564000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9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132ABB-6EA3-4E3D-9FA4-D618C5BE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de-DE"/>
              <a:t>Ergebnisse des 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01AE5A-5A4F-40E5-A701-39131FC50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de-DE" dirty="0"/>
              <a:t>Sehr positives Feedback</a:t>
            </a:r>
          </a:p>
          <a:p>
            <a:pPr lvl="1"/>
            <a:r>
              <a:rPr lang="de-DE" dirty="0"/>
              <a:t>Lesbarkeit</a:t>
            </a:r>
          </a:p>
          <a:p>
            <a:pPr lvl="1"/>
            <a:r>
              <a:rPr lang="de-DE" dirty="0"/>
              <a:t>11/12 stimmten für digital besser als Papier (Einwand: je nach Thema Skizze sinnvoll und bei uns nicht möglich)</a:t>
            </a:r>
          </a:p>
          <a:p>
            <a:r>
              <a:rPr lang="de-DE" dirty="0"/>
              <a:t>Vorlaufzeit, in der man die Frage schon sehen kann, wurde positiv hervorgehoben und gewünscht</a:t>
            </a:r>
          </a:p>
          <a:p>
            <a:r>
              <a:rPr lang="de-DE" dirty="0"/>
              <a:t>Ideen/Konzepte der anderen verständlich (trotz kleiner Rechtschreibfehler)</a:t>
            </a:r>
          </a:p>
          <a:p>
            <a:r>
              <a:rPr lang="de-DE" dirty="0"/>
              <a:t>Übersicht aller Ideen besser als Fokus auf eine Idee </a:t>
            </a:r>
          </a:p>
          <a:p>
            <a:r>
              <a:rPr lang="de-DE" dirty="0"/>
              <a:t>„Fertig“-Karte wurde nur in einzelnen Fällen gebraucht</a:t>
            </a:r>
          </a:p>
        </p:txBody>
      </p:sp>
      <p:sp>
        <p:nvSpPr>
          <p:cNvPr id="7" name="Rechteck 6" descr="Thumbs Up Sign">
            <a:extLst>
              <a:ext uri="{FF2B5EF4-FFF2-40B4-BE49-F238E27FC236}">
                <a16:creationId xmlns:a16="http://schemas.microsoft.com/office/drawing/2014/main" id="{DEE84503-2E73-49DA-93E7-4F63C25A0CED}"/>
              </a:ext>
            </a:extLst>
          </p:cNvPr>
          <p:cNvSpPr/>
          <p:nvPr/>
        </p:nvSpPr>
        <p:spPr>
          <a:xfrm>
            <a:off x="9870436" y="321686"/>
            <a:ext cx="1512000" cy="1512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723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19BF4B-640D-45EC-BE11-02AF42BD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de-DE" dirty="0"/>
              <a:t>Ergebnisse des Test</a:t>
            </a: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8F2977E-E0AE-4EB4-A059-59E908EB8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45E22-C9F5-4517-AAFB-D5F6B066E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978993"/>
            <a:ext cx="5830952" cy="4900014"/>
          </a:xfrm>
          <a:effectLst/>
        </p:spPr>
        <p:txBody>
          <a:bodyPr>
            <a:normAutofit/>
          </a:bodyPr>
          <a:lstStyle/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Zeilenumbruch in Google Tabelle</a:t>
            </a:r>
          </a:p>
          <a:p>
            <a:pPr lvl="1"/>
            <a:r>
              <a:rPr lang="de-DE" dirty="0"/>
              <a:t>Störende Meldungen (Akku, Updates, Mail, etc.)</a:t>
            </a:r>
          </a:p>
          <a:p>
            <a:pPr lvl="1"/>
            <a:r>
              <a:rPr lang="de-DE" dirty="0"/>
              <a:t>Zeit knapp (Gegen Ende Lesezeitgewünscht)</a:t>
            </a:r>
          </a:p>
          <a:p>
            <a:pPr lvl="1"/>
            <a:r>
              <a:rPr lang="de-DE" dirty="0"/>
              <a:t>Tablet wäre auch ok, wenn Zeit zum erlernen/ausprobieren bekommt</a:t>
            </a:r>
          </a:p>
        </p:txBody>
      </p:sp>
    </p:spTree>
    <p:extLst>
      <p:ext uri="{BB962C8B-B14F-4D97-AF65-F5344CB8AC3E}">
        <p14:creationId xmlns:p14="http://schemas.microsoft.com/office/powerpoint/2010/main" val="119354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3F20F-2144-49FE-8C18-63A342F3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de-DE" dirty="0"/>
              <a:t>Anforderungen an unser Projekt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AEABFEA-11A9-4B59-8572-9884E885D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3917905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21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B49122-00EE-4CD2-84D2-89D49D30C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BB49122-00EE-4CD2-84D2-89D49D30CE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156725-66DE-46DC-801D-2A656D3E7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F156725-66DE-46DC-801D-2A656D3E74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4F71DE-69DD-4E59-995C-53BB12082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EF4F71DE-69DD-4E59-995C-53BB120820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0BCCFC-79C3-484F-B27C-1DAC4AA39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FC0BCCFC-79C3-484F-B27C-1DAC4AA39B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5E3DB2-85C4-4330-8B97-4BA6B0890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85E3DB2-85C4-4330-8B97-4BA6B08900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80A81C-8414-4653-B0EB-46437740A7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BC80A81C-8414-4653-B0EB-46437740A7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268F65-88F1-44E7-83F4-5D4FAC945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7268F65-88F1-44E7-83F4-5D4FAC945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B3A39E-D188-4896-B965-4B9A5F0A7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04B3A39E-D188-4896-B965-4B9A5F0A75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E0C4C0-98D4-4626-A51E-0F762128C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51E0C4C0-98D4-4626-A51E-0F762128C3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DB9F07-C1BC-4720-B1B8-F91BEE4AF3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9BDB9F07-C1BC-4720-B1B8-F91BEE4AF3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5F6E49-2A6D-4837-9917-8F6A740B4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55F6E49-2A6D-4837-9917-8F6A740B41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8A74E-9BB0-4E82-B4CC-6990F8DD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8AC8A74E-9BB0-4E82-B4CC-6990F8DD0D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26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28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A3EE04-2A14-4AB8-96DA-834E910F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Aktueller Stand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4D60D5-929C-45F0-BE00-F8F7B8C9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786" y="2048624"/>
            <a:ext cx="2540268" cy="1428900"/>
          </a:xfrm>
          <a:prstGeom prst="rect">
            <a:avLst/>
          </a:prstGeom>
        </p:spPr>
      </p:pic>
      <p:pic>
        <p:nvPicPr>
          <p:cNvPr id="5" name="Grafik 4" descr="Ein Bild, das Screenshot, Vogel enthält.&#10;&#10;Automatisch generierte Beschreibung">
            <a:extLst>
              <a:ext uri="{FF2B5EF4-FFF2-40B4-BE49-F238E27FC236}">
                <a16:creationId xmlns:a16="http://schemas.microsoft.com/office/drawing/2014/main" id="{B4172F47-E35A-4A16-AF24-A6BC95EA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11" y="2044951"/>
            <a:ext cx="2542032" cy="1436247"/>
          </a:xfrm>
          <a:prstGeom prst="rect">
            <a:avLst/>
          </a:prstGeom>
        </p:spPr>
      </p:pic>
      <p:pic>
        <p:nvPicPr>
          <p:cNvPr id="7" name="Grafik 6" descr="Ein Bild, das Vogel, Blume, Baum enthält.&#10;&#10;Automatisch generierte Beschreibung">
            <a:extLst>
              <a:ext uri="{FF2B5EF4-FFF2-40B4-BE49-F238E27FC236}">
                <a16:creationId xmlns:a16="http://schemas.microsoft.com/office/drawing/2014/main" id="{18B8789D-F189-4363-940D-F3562D95A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747" y="301200"/>
            <a:ext cx="2540269" cy="1422550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6ED974B-DFB6-48A2-9DE0-63A9D239C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85" y="301200"/>
            <a:ext cx="2540269" cy="14225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7003D2-4DA0-4153-8A53-F9B7B932E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Wissen aus dem Test auf das Konzept übertragen: Wireframes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7E14D1C-1962-445C-BE64-4673B5DAC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460" y="310475"/>
            <a:ext cx="2480134" cy="1404000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65421A7-3B06-4AB8-9C30-E58955B4B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1859" y="2061074"/>
            <a:ext cx="2505234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4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079AEE-55AD-49D0-92C3-C45E06FC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>
                <a:solidFill>
                  <a:schemeClr val="tx1"/>
                </a:solidFill>
              </a:rPr>
              <a:t>So geht‘s weiter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7F7E91-2B97-4722-A435-604A5D4E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/>
              <a:t>Erstellen eines visuellen Designs und dann die Umsetzung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5243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Breitbild</PresentationFormat>
  <Paragraphs>36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Century Gothic</vt:lpstr>
      <vt:lpstr>Wingdings 2</vt:lpstr>
      <vt:lpstr>Zitierfähig</vt:lpstr>
      <vt:lpstr>Konzeption 6-3-5brainwriter</vt:lpstr>
      <vt:lpstr>Was bisher geschah…</vt:lpstr>
      <vt:lpstr>Was bisher geschah…</vt:lpstr>
      <vt:lpstr>Usability-Test</vt:lpstr>
      <vt:lpstr>Ergebnisse des Tests</vt:lpstr>
      <vt:lpstr>Ergebnisse des Test</vt:lpstr>
      <vt:lpstr>Anforderungen an unser Projekt</vt:lpstr>
      <vt:lpstr>Aktueller Stand</vt:lpstr>
      <vt:lpstr>So geht‘s weiter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Konzeption 6-3-5brainwriter</dc:title>
  <dc:creator>Julia Hartwich</dc:creator>
  <cp:lastModifiedBy>Julia Hartwich</cp:lastModifiedBy>
  <cp:revision>1</cp:revision>
  <dcterms:created xsi:type="dcterms:W3CDTF">2019-11-24T20:26:55Z</dcterms:created>
  <dcterms:modified xsi:type="dcterms:W3CDTF">2019-11-24T20:27:13Z</dcterms:modified>
</cp:coreProperties>
</file>